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diagrams/layout1.xml" ContentType="application/vnd.openxmlformats-officedocument.drawingml.diagramLayout+xml"/>
  <Override PartName="/ppt/theme/theme10.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85" r:id="rId2"/>
    <p:sldMasterId id="2147484078" r:id="rId3"/>
    <p:sldMasterId id="2147484090" r:id="rId4"/>
    <p:sldMasterId id="2147484114" r:id="rId5"/>
    <p:sldMasterId id="2147484488" r:id="rId6"/>
    <p:sldMasterId id="2147484541" r:id="rId7"/>
    <p:sldMasterId id="2147484552" r:id="rId8"/>
    <p:sldMasterId id="2147484561" r:id="rId9"/>
  </p:sldMasterIdLst>
  <p:notesMasterIdLst>
    <p:notesMasterId r:id="rId26"/>
  </p:notesMasterIdLst>
  <p:sldIdLst>
    <p:sldId id="1039" r:id="rId10"/>
    <p:sldId id="296" r:id="rId11"/>
    <p:sldId id="872" r:id="rId12"/>
    <p:sldId id="2712" r:id="rId13"/>
    <p:sldId id="1003" r:id="rId14"/>
    <p:sldId id="2781" r:id="rId15"/>
    <p:sldId id="2757" r:id="rId16"/>
    <p:sldId id="2755" r:id="rId17"/>
    <p:sldId id="2758" r:id="rId18"/>
    <p:sldId id="2624" r:id="rId19"/>
    <p:sldId id="2770" r:id="rId20"/>
    <p:sldId id="2782" r:id="rId21"/>
    <p:sldId id="2783" r:id="rId22"/>
    <p:sldId id="290" r:id="rId23"/>
    <p:sldId id="2784" r:id="rId24"/>
    <p:sldId id="1015" r:id="rId2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2" userDrawn="1">
          <p15:clr>
            <a:srgbClr val="A4A3A4"/>
          </p15:clr>
        </p15:guide>
        <p15:guide id="2" orient="horz" pos="2163">
          <p15:clr>
            <a:srgbClr val="A4A3A4"/>
          </p15:clr>
        </p15:guide>
        <p15:guide id="3" orient="horz" pos="28" userDrawn="1">
          <p15:clr>
            <a:srgbClr val="A4A3A4"/>
          </p15:clr>
        </p15:guide>
        <p15:guide id="4" orient="horz" pos="1824">
          <p15:clr>
            <a:srgbClr val="A4A3A4"/>
          </p15:clr>
        </p15:guide>
        <p15:guide id="6" pos="5455">
          <p15:clr>
            <a:srgbClr val="A4A3A4"/>
          </p15:clr>
        </p15:guide>
        <p15:guide id="7" pos="5463">
          <p15:clr>
            <a:srgbClr val="A4A3A4"/>
          </p15:clr>
        </p15:guide>
        <p15:guide id="9" pos="5183">
          <p15:clr>
            <a:srgbClr val="A4A3A4"/>
          </p15:clr>
        </p15:guide>
        <p15:guide id="10" pos="3039">
          <p15:clr>
            <a:srgbClr val="A4A3A4"/>
          </p15:clr>
        </p15:guide>
        <p15:guide id="11" pos="1066" userDrawn="1">
          <p15:clr>
            <a:srgbClr val="A4A3A4"/>
          </p15:clr>
        </p15:guide>
        <p15:guide id="12" orient="horz" pos="2777">
          <p15:clr>
            <a:srgbClr val="A4A3A4"/>
          </p15:clr>
        </p15:guide>
        <p15:guide id="13" orient="horz" pos="1622">
          <p15:clr>
            <a:srgbClr val="A4A3A4"/>
          </p15:clr>
        </p15:guide>
        <p15:guide id="14" orient="horz" pos="21">
          <p15:clr>
            <a:srgbClr val="A4A3A4"/>
          </p15:clr>
        </p15:guide>
        <p15:guide id="15" orient="horz" pos="136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14" clrIdx="0"/>
  <p:cmAuthor id="2" name="Microsoft account" initials="Ma [2]" lastIdx="0" clrIdx="1"/>
  <p:cmAuthor id="3" name="Microsoft account" initials="Ma [3]"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A3"/>
    <a:srgbClr val="70309B"/>
    <a:srgbClr val="FFFFFF"/>
    <a:srgbClr val="0078A5"/>
    <a:srgbClr val="70309D"/>
    <a:srgbClr val="0078A7"/>
    <a:srgbClr val="70309F"/>
    <a:srgbClr val="BBB4B6"/>
    <a:srgbClr val="AFB7B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8" autoAdjust="0"/>
    <p:restoredTop sz="90013" autoAdjust="0"/>
  </p:normalViewPr>
  <p:slideViewPr>
    <p:cSldViewPr snapToGrid="0" snapToObjects="1">
      <p:cViewPr varScale="1">
        <p:scale>
          <a:sx n="77" d="100"/>
          <a:sy n="77" d="100"/>
        </p:scale>
        <p:origin x="64" y="96"/>
      </p:cViewPr>
      <p:guideLst>
        <p:guide orient="horz" pos="3702"/>
        <p:guide orient="horz" pos="2163"/>
        <p:guide orient="horz" pos="28"/>
        <p:guide orient="horz" pos="1824"/>
        <p:guide pos="5455"/>
        <p:guide pos="5463"/>
        <p:guide pos="5183"/>
        <p:guide pos="3039"/>
        <p:guide pos="1066"/>
        <p:guide orient="horz" pos="2777"/>
        <p:guide orient="horz" pos="1622"/>
        <p:guide orient="horz" pos="21"/>
        <p:guide orient="horz" pos="1368"/>
      </p:guideLst>
    </p:cSldViewPr>
  </p:slideViewPr>
  <p:notesTextViewPr>
    <p:cViewPr>
      <p:scale>
        <a:sx n="3" d="2"/>
        <a:sy n="3" d="2"/>
      </p:scale>
      <p:origin x="0" y="0"/>
    </p:cViewPr>
  </p:notesTextViewPr>
  <p:sorterViewPr>
    <p:cViewPr varScale="1">
      <p:scale>
        <a:sx n="1" d="1"/>
        <a:sy n="1" d="1"/>
      </p:scale>
      <p:origin x="0" y="-1672"/>
    </p:cViewPr>
  </p:sorterViewPr>
  <p:notesViewPr>
    <p:cSldViewPr snapToGrid="0" snapToObjects="1">
      <p:cViewPr varScale="1">
        <p:scale>
          <a:sx n="49" d="100"/>
          <a:sy n="49" d="100"/>
        </p:scale>
        <p:origin x="2733" y="3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customXml" Target="../customXml/item3.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4C5871-4704-44CA-BB4E-C8FB2846EEB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F628399A-2985-4CAE-AAF0-3B3CB907DAB1}">
      <dgm:prSet phldrT="[Text]"/>
      <dgm:spPr/>
      <dgm:t>
        <a:bodyPr/>
        <a:lstStyle/>
        <a:p>
          <a:r>
            <a:rPr lang="en-GB" b="1" dirty="0">
              <a:latin typeface="Arial" panose="020B0604020202020204" pitchFamily="34" charset="0"/>
              <a:cs typeface="Arial" panose="020B0604020202020204" pitchFamily="34" charset="0"/>
            </a:rPr>
            <a:t>1. Top Tasks results</a:t>
          </a:r>
        </a:p>
      </dgm:t>
    </dgm:pt>
    <dgm:pt modelId="{5E6D6C37-D1D6-4674-82EB-E7412519C78E}" type="parTrans" cxnId="{EDFA6B85-B87F-4AFF-8238-9A13442EEE90}">
      <dgm:prSet/>
      <dgm:spPr/>
      <dgm:t>
        <a:bodyPr/>
        <a:lstStyle/>
        <a:p>
          <a:endParaRPr lang="en-GB"/>
        </a:p>
      </dgm:t>
    </dgm:pt>
    <dgm:pt modelId="{50395869-F1E4-47E0-BD41-8B9FCB58AFB2}" type="sibTrans" cxnId="{EDFA6B85-B87F-4AFF-8238-9A13442EEE90}">
      <dgm:prSet/>
      <dgm:spPr/>
      <dgm:t>
        <a:bodyPr/>
        <a:lstStyle/>
        <a:p>
          <a:endParaRPr lang="en-GB"/>
        </a:p>
      </dgm:t>
    </dgm:pt>
    <dgm:pt modelId="{6A9F62D0-395C-4CD9-891F-FBA74BE6D4CE}">
      <dgm:prSet phldrT="[Text]"/>
      <dgm:spPr>
        <a:solidFill>
          <a:srgbClr val="E6F2F7"/>
        </a:solidFill>
      </dgm:spPr>
      <dgm:t>
        <a:bodyPr/>
        <a:lstStyle/>
        <a:p>
          <a:r>
            <a:rPr lang="en-GB" b="1" dirty="0">
              <a:latin typeface="Arial" panose="020B0604020202020204" pitchFamily="34" charset="0"/>
              <a:cs typeface="Arial" panose="020B0604020202020204" pitchFamily="34" charset="0"/>
            </a:rPr>
            <a:t>2. Sort</a:t>
          </a:r>
        </a:p>
      </dgm:t>
    </dgm:pt>
    <dgm:pt modelId="{6C29827D-6A65-4FEF-B643-1D8742F43F2A}" type="parTrans" cxnId="{820651C2-9946-4ADE-B50C-7E52D6320448}">
      <dgm:prSet/>
      <dgm:spPr/>
      <dgm:t>
        <a:bodyPr/>
        <a:lstStyle/>
        <a:p>
          <a:endParaRPr lang="en-GB"/>
        </a:p>
      </dgm:t>
    </dgm:pt>
    <dgm:pt modelId="{4DBEC4D0-4106-487F-9381-A2071EC95396}" type="sibTrans" cxnId="{820651C2-9946-4ADE-B50C-7E52D6320448}">
      <dgm:prSet/>
      <dgm:spPr/>
      <dgm:t>
        <a:bodyPr/>
        <a:lstStyle/>
        <a:p>
          <a:endParaRPr lang="en-GB"/>
        </a:p>
      </dgm:t>
    </dgm:pt>
    <dgm:pt modelId="{34D7C369-6ED9-4C45-9FA7-26D0AC7D9908}">
      <dgm:prSet phldrT="[Text]"/>
      <dgm:spPr/>
      <dgm:t>
        <a:bodyPr/>
        <a:lstStyle/>
        <a:p>
          <a:r>
            <a:rPr lang="en-GB" b="1" dirty="0">
              <a:latin typeface="Arial" panose="020B0604020202020204" pitchFamily="34" charset="0"/>
              <a:cs typeface="Arial" panose="020B0604020202020204" pitchFamily="34" charset="0"/>
            </a:rPr>
            <a:t>3. Classes</a:t>
          </a:r>
        </a:p>
      </dgm:t>
    </dgm:pt>
    <dgm:pt modelId="{5D8392F2-0FC6-49DE-ACF5-4BACBC44273D}" type="parTrans" cxnId="{DC5F9A8C-E407-4EB7-ADBD-E5F82A2A3374}">
      <dgm:prSet/>
      <dgm:spPr/>
      <dgm:t>
        <a:bodyPr/>
        <a:lstStyle/>
        <a:p>
          <a:endParaRPr lang="en-GB"/>
        </a:p>
      </dgm:t>
    </dgm:pt>
    <dgm:pt modelId="{9FADA9F5-4733-4154-904B-F367F472419A}" type="sibTrans" cxnId="{DC5F9A8C-E407-4EB7-ADBD-E5F82A2A3374}">
      <dgm:prSet/>
      <dgm:spPr/>
      <dgm:t>
        <a:bodyPr/>
        <a:lstStyle/>
        <a:p>
          <a:endParaRPr lang="en-GB"/>
        </a:p>
      </dgm:t>
    </dgm:pt>
    <dgm:pt modelId="{E24A7078-8F0C-40B1-AEA3-F6A0E21434E3}">
      <dgm:prSet phldrT="[Text]"/>
      <dgm:spPr/>
      <dgm:t>
        <a:bodyPr/>
        <a:lstStyle/>
        <a:p>
          <a:r>
            <a:rPr lang="en-GB" b="1" dirty="0">
              <a:latin typeface="Arial" panose="020B0604020202020204" pitchFamily="34" charset="0"/>
              <a:cs typeface="Arial" panose="020B0604020202020204" pitchFamily="34" charset="0"/>
            </a:rPr>
            <a:t>4. Task instructions</a:t>
          </a:r>
        </a:p>
      </dgm:t>
    </dgm:pt>
    <dgm:pt modelId="{9FB0290D-5003-41C2-9F64-D91891CD5F59}" type="parTrans" cxnId="{5E03AE5E-B456-43C2-86D5-6A75A509BE4A}">
      <dgm:prSet/>
      <dgm:spPr/>
      <dgm:t>
        <a:bodyPr/>
        <a:lstStyle/>
        <a:p>
          <a:endParaRPr lang="en-IE"/>
        </a:p>
      </dgm:t>
    </dgm:pt>
    <dgm:pt modelId="{BE9BCCA3-BC6E-4E95-8DD7-A6B5B1006E81}" type="sibTrans" cxnId="{5E03AE5E-B456-43C2-86D5-6A75A509BE4A}">
      <dgm:prSet/>
      <dgm:spPr/>
      <dgm:t>
        <a:bodyPr/>
        <a:lstStyle/>
        <a:p>
          <a:endParaRPr lang="en-IE"/>
        </a:p>
      </dgm:t>
    </dgm:pt>
    <dgm:pt modelId="{A1BA7381-CCEF-496E-AAF4-FFA1E657EBA8}">
      <dgm:prSet phldrT="[Text]"/>
      <dgm:spPr/>
      <dgm:t>
        <a:bodyPr/>
        <a:lstStyle/>
        <a:p>
          <a:r>
            <a:rPr lang="en-GB" b="1" dirty="0">
              <a:latin typeface="Arial" panose="020B0604020202020204" pitchFamily="34" charset="0"/>
              <a:cs typeface="Arial" panose="020B0604020202020204" pitchFamily="34" charset="0"/>
            </a:rPr>
            <a:t>5. Three rounds of testing</a:t>
          </a:r>
        </a:p>
      </dgm:t>
    </dgm:pt>
    <dgm:pt modelId="{A86C716F-5726-448D-A129-B87E0B1915CD}" type="parTrans" cxnId="{F3B30BF9-67A2-4995-BA0F-7EAEC2092B32}">
      <dgm:prSet/>
      <dgm:spPr/>
      <dgm:t>
        <a:bodyPr/>
        <a:lstStyle/>
        <a:p>
          <a:endParaRPr lang="en-IE"/>
        </a:p>
      </dgm:t>
    </dgm:pt>
    <dgm:pt modelId="{F00A71A4-C111-4DC6-929A-B59562E8091E}" type="sibTrans" cxnId="{F3B30BF9-67A2-4995-BA0F-7EAEC2092B32}">
      <dgm:prSet/>
      <dgm:spPr/>
      <dgm:t>
        <a:bodyPr/>
        <a:lstStyle/>
        <a:p>
          <a:endParaRPr lang="en-IE"/>
        </a:p>
      </dgm:t>
    </dgm:pt>
    <dgm:pt modelId="{944AD42E-A9FD-4204-8EA5-A61A6F831AC6}">
      <dgm:prSet phldrT="[Text]"/>
      <dgm:spPr/>
      <dgm:t>
        <a:bodyPr/>
        <a:lstStyle/>
        <a:p>
          <a:r>
            <a:rPr lang="en-GB" b="1" dirty="0">
              <a:latin typeface="Arial" panose="020B0604020202020204" pitchFamily="34" charset="0"/>
              <a:cs typeface="Arial" panose="020B0604020202020204" pitchFamily="34" charset="0"/>
            </a:rPr>
            <a:t>6. 80-90% success</a:t>
          </a:r>
        </a:p>
      </dgm:t>
    </dgm:pt>
    <dgm:pt modelId="{DD42B8A5-01D8-48E5-A5E0-6C37ED2EB095}" type="parTrans" cxnId="{4740AF9C-6A43-4F5D-B01E-36015D73428B}">
      <dgm:prSet/>
      <dgm:spPr/>
      <dgm:t>
        <a:bodyPr/>
        <a:lstStyle/>
        <a:p>
          <a:endParaRPr lang="en-US"/>
        </a:p>
      </dgm:t>
    </dgm:pt>
    <dgm:pt modelId="{EADAB30E-59EC-465C-8627-1CDCA3970EB9}" type="sibTrans" cxnId="{4740AF9C-6A43-4F5D-B01E-36015D73428B}">
      <dgm:prSet/>
      <dgm:spPr/>
      <dgm:t>
        <a:bodyPr/>
        <a:lstStyle/>
        <a:p>
          <a:endParaRPr lang="en-US"/>
        </a:p>
      </dgm:t>
    </dgm:pt>
    <dgm:pt modelId="{112F32E3-6EA8-40F7-9D39-0350E3E3983A}" type="pres">
      <dgm:prSet presAssocID="{B74C5871-4704-44CA-BB4E-C8FB2846EEBD}" presName="Name0" presStyleCnt="0">
        <dgm:presLayoutVars>
          <dgm:chMax val="11"/>
          <dgm:chPref val="11"/>
          <dgm:dir/>
          <dgm:resizeHandles/>
        </dgm:presLayoutVars>
      </dgm:prSet>
      <dgm:spPr/>
    </dgm:pt>
    <dgm:pt modelId="{C0CC90AA-0C28-4B2D-8718-91EC00BB5DC9}" type="pres">
      <dgm:prSet presAssocID="{944AD42E-A9FD-4204-8EA5-A61A6F831AC6}" presName="Accent6" presStyleCnt="0"/>
      <dgm:spPr/>
    </dgm:pt>
    <dgm:pt modelId="{FE77B636-D109-4A66-8407-E48B7DE2F0EA}" type="pres">
      <dgm:prSet presAssocID="{944AD42E-A9FD-4204-8EA5-A61A6F831AC6}" presName="Accent" presStyleLbl="node1" presStyleIdx="0" presStyleCnt="6"/>
      <dgm:spPr/>
    </dgm:pt>
    <dgm:pt modelId="{F40325A6-2131-4589-B202-6F6210EE346E}" type="pres">
      <dgm:prSet presAssocID="{944AD42E-A9FD-4204-8EA5-A61A6F831AC6}" presName="ParentBackground6" presStyleCnt="0"/>
      <dgm:spPr/>
    </dgm:pt>
    <dgm:pt modelId="{8EC02E2C-7B3F-4D50-9FF6-4A70ADEE2E02}" type="pres">
      <dgm:prSet presAssocID="{944AD42E-A9FD-4204-8EA5-A61A6F831AC6}" presName="ParentBackground" presStyleLbl="fgAcc1" presStyleIdx="0" presStyleCnt="6"/>
      <dgm:spPr/>
    </dgm:pt>
    <dgm:pt modelId="{0EE84AD2-C027-4049-82B9-882686A0EEA0}" type="pres">
      <dgm:prSet presAssocID="{944AD42E-A9FD-4204-8EA5-A61A6F831AC6}" presName="Parent6" presStyleLbl="revTx" presStyleIdx="0" presStyleCnt="0">
        <dgm:presLayoutVars>
          <dgm:chMax val="1"/>
          <dgm:chPref val="1"/>
          <dgm:bulletEnabled val="1"/>
        </dgm:presLayoutVars>
      </dgm:prSet>
      <dgm:spPr/>
    </dgm:pt>
    <dgm:pt modelId="{F2322AAF-F47A-46B4-AA63-AECA04B9B58F}" type="pres">
      <dgm:prSet presAssocID="{A1BA7381-CCEF-496E-AAF4-FFA1E657EBA8}" presName="Accent5" presStyleCnt="0"/>
      <dgm:spPr/>
    </dgm:pt>
    <dgm:pt modelId="{EAA68309-D3D0-452D-A8AA-99C9DFA9BCDD}" type="pres">
      <dgm:prSet presAssocID="{A1BA7381-CCEF-496E-AAF4-FFA1E657EBA8}" presName="Accent" presStyleLbl="node1" presStyleIdx="1" presStyleCnt="6"/>
      <dgm:spPr/>
    </dgm:pt>
    <dgm:pt modelId="{CDA1B164-329D-4524-B611-3A5DECEB4729}" type="pres">
      <dgm:prSet presAssocID="{A1BA7381-CCEF-496E-AAF4-FFA1E657EBA8}" presName="ParentBackground5" presStyleCnt="0"/>
      <dgm:spPr/>
    </dgm:pt>
    <dgm:pt modelId="{BE1C0B73-FD15-4A0F-BC47-9E95102988E5}" type="pres">
      <dgm:prSet presAssocID="{A1BA7381-CCEF-496E-AAF4-FFA1E657EBA8}" presName="ParentBackground" presStyleLbl="fgAcc1" presStyleIdx="1" presStyleCnt="6"/>
      <dgm:spPr/>
    </dgm:pt>
    <dgm:pt modelId="{E473384E-21FA-4227-BB2D-6F825E69274E}" type="pres">
      <dgm:prSet presAssocID="{A1BA7381-CCEF-496E-AAF4-FFA1E657EBA8}" presName="Parent5" presStyleLbl="revTx" presStyleIdx="0" presStyleCnt="0">
        <dgm:presLayoutVars>
          <dgm:chMax val="1"/>
          <dgm:chPref val="1"/>
          <dgm:bulletEnabled val="1"/>
        </dgm:presLayoutVars>
      </dgm:prSet>
      <dgm:spPr/>
    </dgm:pt>
    <dgm:pt modelId="{138EF0DB-6FEB-4C64-8BF8-31744C83F434}" type="pres">
      <dgm:prSet presAssocID="{E24A7078-8F0C-40B1-AEA3-F6A0E21434E3}" presName="Accent4" presStyleCnt="0"/>
      <dgm:spPr/>
    </dgm:pt>
    <dgm:pt modelId="{45DBFDA4-9510-4205-A549-54C27AB53FCE}" type="pres">
      <dgm:prSet presAssocID="{E24A7078-8F0C-40B1-AEA3-F6A0E21434E3}" presName="Accent" presStyleLbl="node1" presStyleIdx="2" presStyleCnt="6"/>
      <dgm:spPr/>
    </dgm:pt>
    <dgm:pt modelId="{6210D2DA-1B04-4987-BBE6-34ECE513FFE5}" type="pres">
      <dgm:prSet presAssocID="{E24A7078-8F0C-40B1-AEA3-F6A0E21434E3}" presName="ParentBackground4" presStyleCnt="0"/>
      <dgm:spPr/>
    </dgm:pt>
    <dgm:pt modelId="{3795456A-F6C9-41BD-8F7D-098FB2AF53E6}" type="pres">
      <dgm:prSet presAssocID="{E24A7078-8F0C-40B1-AEA3-F6A0E21434E3}" presName="ParentBackground" presStyleLbl="fgAcc1" presStyleIdx="2" presStyleCnt="6"/>
      <dgm:spPr/>
    </dgm:pt>
    <dgm:pt modelId="{62C00D96-3CFF-429E-85A2-70A10A7E2F87}" type="pres">
      <dgm:prSet presAssocID="{E24A7078-8F0C-40B1-AEA3-F6A0E21434E3}" presName="Parent4" presStyleLbl="revTx" presStyleIdx="0" presStyleCnt="0">
        <dgm:presLayoutVars>
          <dgm:chMax val="1"/>
          <dgm:chPref val="1"/>
          <dgm:bulletEnabled val="1"/>
        </dgm:presLayoutVars>
      </dgm:prSet>
      <dgm:spPr/>
    </dgm:pt>
    <dgm:pt modelId="{8B9A743E-1986-48DA-ACBB-171994929039}" type="pres">
      <dgm:prSet presAssocID="{34D7C369-6ED9-4C45-9FA7-26D0AC7D9908}" presName="Accent3" presStyleCnt="0"/>
      <dgm:spPr/>
    </dgm:pt>
    <dgm:pt modelId="{DE451449-DBC2-4D18-A18E-5633808E6D23}" type="pres">
      <dgm:prSet presAssocID="{34D7C369-6ED9-4C45-9FA7-26D0AC7D9908}" presName="Accent" presStyleLbl="node1" presStyleIdx="3" presStyleCnt="6"/>
      <dgm:spPr/>
    </dgm:pt>
    <dgm:pt modelId="{22C6986F-6FBC-41A7-9CC1-84E641446503}" type="pres">
      <dgm:prSet presAssocID="{34D7C369-6ED9-4C45-9FA7-26D0AC7D9908}" presName="ParentBackground3" presStyleCnt="0"/>
      <dgm:spPr/>
    </dgm:pt>
    <dgm:pt modelId="{48545C91-8CE9-4345-BB4D-653697989C83}" type="pres">
      <dgm:prSet presAssocID="{34D7C369-6ED9-4C45-9FA7-26D0AC7D9908}" presName="ParentBackground" presStyleLbl="fgAcc1" presStyleIdx="3" presStyleCnt="6"/>
      <dgm:spPr/>
    </dgm:pt>
    <dgm:pt modelId="{CEFCC7D6-2FD3-4812-A78D-F04D3C96C1FA}" type="pres">
      <dgm:prSet presAssocID="{34D7C369-6ED9-4C45-9FA7-26D0AC7D9908}" presName="Parent3" presStyleLbl="revTx" presStyleIdx="0" presStyleCnt="0">
        <dgm:presLayoutVars>
          <dgm:chMax val="1"/>
          <dgm:chPref val="1"/>
          <dgm:bulletEnabled val="1"/>
        </dgm:presLayoutVars>
      </dgm:prSet>
      <dgm:spPr/>
    </dgm:pt>
    <dgm:pt modelId="{55161F36-D360-4D31-AD35-DA99777DE14C}" type="pres">
      <dgm:prSet presAssocID="{6A9F62D0-395C-4CD9-891F-FBA74BE6D4CE}" presName="Accent2" presStyleCnt="0"/>
      <dgm:spPr/>
    </dgm:pt>
    <dgm:pt modelId="{3852C03C-F7AA-4E7D-8451-4AE0BE80FE35}" type="pres">
      <dgm:prSet presAssocID="{6A9F62D0-395C-4CD9-891F-FBA74BE6D4CE}" presName="Accent" presStyleLbl="node1" presStyleIdx="4" presStyleCnt="6"/>
      <dgm:spPr/>
    </dgm:pt>
    <dgm:pt modelId="{F98BDBC7-5F01-4E35-9110-759E5F7BAE23}" type="pres">
      <dgm:prSet presAssocID="{6A9F62D0-395C-4CD9-891F-FBA74BE6D4CE}" presName="ParentBackground2" presStyleCnt="0"/>
      <dgm:spPr/>
    </dgm:pt>
    <dgm:pt modelId="{3346ECF2-8FCD-45A0-B7DF-D85B4BD3A10F}" type="pres">
      <dgm:prSet presAssocID="{6A9F62D0-395C-4CD9-891F-FBA74BE6D4CE}" presName="ParentBackground" presStyleLbl="fgAcc1" presStyleIdx="4" presStyleCnt="6"/>
      <dgm:spPr/>
    </dgm:pt>
    <dgm:pt modelId="{BA52580A-D2C6-429D-9F9D-926D3D76A4EB}" type="pres">
      <dgm:prSet presAssocID="{6A9F62D0-395C-4CD9-891F-FBA74BE6D4CE}" presName="Parent2" presStyleLbl="revTx" presStyleIdx="0" presStyleCnt="0">
        <dgm:presLayoutVars>
          <dgm:chMax val="1"/>
          <dgm:chPref val="1"/>
          <dgm:bulletEnabled val="1"/>
        </dgm:presLayoutVars>
      </dgm:prSet>
      <dgm:spPr/>
    </dgm:pt>
    <dgm:pt modelId="{BA886F0C-73DF-4D50-B879-0B3CE44AF32D}" type="pres">
      <dgm:prSet presAssocID="{F628399A-2985-4CAE-AAF0-3B3CB907DAB1}" presName="Accent1" presStyleCnt="0"/>
      <dgm:spPr/>
    </dgm:pt>
    <dgm:pt modelId="{7B9755E8-0A33-49CC-852F-6C3AB5186DC5}" type="pres">
      <dgm:prSet presAssocID="{F628399A-2985-4CAE-AAF0-3B3CB907DAB1}" presName="Accent" presStyleLbl="node1" presStyleIdx="5" presStyleCnt="6"/>
      <dgm:spPr/>
    </dgm:pt>
    <dgm:pt modelId="{CBB1BBCD-33BC-4D3A-8DEC-79CDB733F361}" type="pres">
      <dgm:prSet presAssocID="{F628399A-2985-4CAE-AAF0-3B3CB907DAB1}" presName="ParentBackground1" presStyleCnt="0"/>
      <dgm:spPr/>
    </dgm:pt>
    <dgm:pt modelId="{20FEEE37-8AD2-46A9-84A1-C3D99CEC333D}" type="pres">
      <dgm:prSet presAssocID="{F628399A-2985-4CAE-AAF0-3B3CB907DAB1}" presName="ParentBackground" presStyleLbl="fgAcc1" presStyleIdx="5" presStyleCnt="6"/>
      <dgm:spPr/>
    </dgm:pt>
    <dgm:pt modelId="{840038B7-92D0-49B6-BE62-0DE923AD958A}" type="pres">
      <dgm:prSet presAssocID="{F628399A-2985-4CAE-AAF0-3B3CB907DAB1}" presName="Parent1" presStyleLbl="revTx" presStyleIdx="0" presStyleCnt="0">
        <dgm:presLayoutVars>
          <dgm:chMax val="1"/>
          <dgm:chPref val="1"/>
          <dgm:bulletEnabled val="1"/>
        </dgm:presLayoutVars>
      </dgm:prSet>
      <dgm:spPr/>
    </dgm:pt>
  </dgm:ptLst>
  <dgm:cxnLst>
    <dgm:cxn modelId="{0F10460E-E00D-45CA-BD41-939FADDCF616}" type="presOf" srcId="{944AD42E-A9FD-4204-8EA5-A61A6F831AC6}" destId="{8EC02E2C-7B3F-4D50-9FF6-4A70ADEE2E02}" srcOrd="0" destOrd="0" presId="urn:microsoft.com/office/officeart/2011/layout/CircleProcess"/>
    <dgm:cxn modelId="{DB9CCA14-43FE-4816-859E-85791609E2E9}" type="presOf" srcId="{E24A7078-8F0C-40B1-AEA3-F6A0E21434E3}" destId="{62C00D96-3CFF-429E-85A2-70A10A7E2F87}" srcOrd="1" destOrd="0" presId="urn:microsoft.com/office/officeart/2011/layout/CircleProcess"/>
    <dgm:cxn modelId="{57F06A3A-7B79-4E1B-9830-D9DC6820EA9F}" type="presOf" srcId="{A1BA7381-CCEF-496E-AAF4-FFA1E657EBA8}" destId="{E473384E-21FA-4227-BB2D-6F825E69274E}" srcOrd="1" destOrd="0" presId="urn:microsoft.com/office/officeart/2011/layout/CircleProcess"/>
    <dgm:cxn modelId="{0798423E-CED9-4718-A2E2-9F11038C337D}" type="presOf" srcId="{6A9F62D0-395C-4CD9-891F-FBA74BE6D4CE}" destId="{BA52580A-D2C6-429D-9F9D-926D3D76A4EB}" srcOrd="1" destOrd="0" presId="urn:microsoft.com/office/officeart/2011/layout/CircleProcess"/>
    <dgm:cxn modelId="{2CD2585C-60E0-4A18-8F4F-16C77EF828C0}" type="presOf" srcId="{6A9F62D0-395C-4CD9-891F-FBA74BE6D4CE}" destId="{3346ECF2-8FCD-45A0-B7DF-D85B4BD3A10F}" srcOrd="0" destOrd="0" presId="urn:microsoft.com/office/officeart/2011/layout/CircleProcess"/>
    <dgm:cxn modelId="{5E03AE5E-B456-43C2-86D5-6A75A509BE4A}" srcId="{B74C5871-4704-44CA-BB4E-C8FB2846EEBD}" destId="{E24A7078-8F0C-40B1-AEA3-F6A0E21434E3}" srcOrd="3" destOrd="0" parTransId="{9FB0290D-5003-41C2-9F64-D91891CD5F59}" sibTransId="{BE9BCCA3-BC6E-4E95-8DD7-A6B5B1006E81}"/>
    <dgm:cxn modelId="{2D5EA74E-1468-4017-B002-1ED289900BD9}" type="presOf" srcId="{944AD42E-A9FD-4204-8EA5-A61A6F831AC6}" destId="{0EE84AD2-C027-4049-82B9-882686A0EEA0}" srcOrd="1" destOrd="0" presId="urn:microsoft.com/office/officeart/2011/layout/CircleProcess"/>
    <dgm:cxn modelId="{8BDED450-8CF5-4BF4-991B-E05C1DF00112}" type="presOf" srcId="{E24A7078-8F0C-40B1-AEA3-F6A0E21434E3}" destId="{3795456A-F6C9-41BD-8F7D-098FB2AF53E6}" srcOrd="0" destOrd="0" presId="urn:microsoft.com/office/officeart/2011/layout/CircleProcess"/>
    <dgm:cxn modelId="{EDFA6B85-B87F-4AFF-8238-9A13442EEE90}" srcId="{B74C5871-4704-44CA-BB4E-C8FB2846EEBD}" destId="{F628399A-2985-4CAE-AAF0-3B3CB907DAB1}" srcOrd="0" destOrd="0" parTransId="{5E6D6C37-D1D6-4674-82EB-E7412519C78E}" sibTransId="{50395869-F1E4-47E0-BD41-8B9FCB58AFB2}"/>
    <dgm:cxn modelId="{DC5F9A8C-E407-4EB7-ADBD-E5F82A2A3374}" srcId="{B74C5871-4704-44CA-BB4E-C8FB2846EEBD}" destId="{34D7C369-6ED9-4C45-9FA7-26D0AC7D9908}" srcOrd="2" destOrd="0" parTransId="{5D8392F2-0FC6-49DE-ACF5-4BACBC44273D}" sibTransId="{9FADA9F5-4733-4154-904B-F367F472419A}"/>
    <dgm:cxn modelId="{4740AF9C-6A43-4F5D-B01E-36015D73428B}" srcId="{B74C5871-4704-44CA-BB4E-C8FB2846EEBD}" destId="{944AD42E-A9FD-4204-8EA5-A61A6F831AC6}" srcOrd="5" destOrd="0" parTransId="{DD42B8A5-01D8-48E5-A5E0-6C37ED2EB095}" sibTransId="{EADAB30E-59EC-465C-8627-1CDCA3970EB9}"/>
    <dgm:cxn modelId="{7859D1A8-2D08-4F7B-B396-279BBDC75A88}" type="presOf" srcId="{34D7C369-6ED9-4C45-9FA7-26D0AC7D9908}" destId="{CEFCC7D6-2FD3-4812-A78D-F04D3C96C1FA}" srcOrd="1" destOrd="0" presId="urn:microsoft.com/office/officeart/2011/layout/CircleProcess"/>
    <dgm:cxn modelId="{C43845B9-C9EA-441E-88BB-04F4CD83B941}" type="presOf" srcId="{A1BA7381-CCEF-496E-AAF4-FFA1E657EBA8}" destId="{BE1C0B73-FD15-4A0F-BC47-9E95102988E5}" srcOrd="0" destOrd="0" presId="urn:microsoft.com/office/officeart/2011/layout/CircleProcess"/>
    <dgm:cxn modelId="{820651C2-9946-4ADE-B50C-7E52D6320448}" srcId="{B74C5871-4704-44CA-BB4E-C8FB2846EEBD}" destId="{6A9F62D0-395C-4CD9-891F-FBA74BE6D4CE}" srcOrd="1" destOrd="0" parTransId="{6C29827D-6A65-4FEF-B643-1D8742F43F2A}" sibTransId="{4DBEC4D0-4106-487F-9381-A2071EC95396}"/>
    <dgm:cxn modelId="{584B16CB-B8A4-4A76-89F7-384FFA156475}" type="presOf" srcId="{F628399A-2985-4CAE-AAF0-3B3CB907DAB1}" destId="{20FEEE37-8AD2-46A9-84A1-C3D99CEC333D}" srcOrd="0" destOrd="0" presId="urn:microsoft.com/office/officeart/2011/layout/CircleProcess"/>
    <dgm:cxn modelId="{01C8C5E6-1C8F-42DF-9C04-4F8A575B4147}" type="presOf" srcId="{B74C5871-4704-44CA-BB4E-C8FB2846EEBD}" destId="{112F32E3-6EA8-40F7-9D39-0350E3E3983A}" srcOrd="0" destOrd="0" presId="urn:microsoft.com/office/officeart/2011/layout/CircleProcess"/>
    <dgm:cxn modelId="{F20F96EC-F718-4C84-BE94-DC4BA5420919}" type="presOf" srcId="{34D7C369-6ED9-4C45-9FA7-26D0AC7D9908}" destId="{48545C91-8CE9-4345-BB4D-653697989C83}" srcOrd="0" destOrd="0" presId="urn:microsoft.com/office/officeart/2011/layout/CircleProcess"/>
    <dgm:cxn modelId="{F3B30BF9-67A2-4995-BA0F-7EAEC2092B32}" srcId="{B74C5871-4704-44CA-BB4E-C8FB2846EEBD}" destId="{A1BA7381-CCEF-496E-AAF4-FFA1E657EBA8}" srcOrd="4" destOrd="0" parTransId="{A86C716F-5726-448D-A129-B87E0B1915CD}" sibTransId="{F00A71A4-C111-4DC6-929A-B59562E8091E}"/>
    <dgm:cxn modelId="{4F4C3EFF-0966-481F-974C-766DD4B39B47}" type="presOf" srcId="{F628399A-2985-4CAE-AAF0-3B3CB907DAB1}" destId="{840038B7-92D0-49B6-BE62-0DE923AD958A}" srcOrd="1" destOrd="0" presId="urn:microsoft.com/office/officeart/2011/layout/CircleProcess"/>
    <dgm:cxn modelId="{AC30CFC4-041B-4FE1-A827-CC47EE1B2CF5}" type="presParOf" srcId="{112F32E3-6EA8-40F7-9D39-0350E3E3983A}" destId="{C0CC90AA-0C28-4B2D-8718-91EC00BB5DC9}" srcOrd="0" destOrd="0" presId="urn:microsoft.com/office/officeart/2011/layout/CircleProcess"/>
    <dgm:cxn modelId="{C878C7DB-5077-4BEF-8948-B9F80E426937}" type="presParOf" srcId="{C0CC90AA-0C28-4B2D-8718-91EC00BB5DC9}" destId="{FE77B636-D109-4A66-8407-E48B7DE2F0EA}" srcOrd="0" destOrd="0" presId="urn:microsoft.com/office/officeart/2011/layout/CircleProcess"/>
    <dgm:cxn modelId="{2AB6FC3E-DD86-4772-8960-6F32BE61F2DD}" type="presParOf" srcId="{112F32E3-6EA8-40F7-9D39-0350E3E3983A}" destId="{F40325A6-2131-4589-B202-6F6210EE346E}" srcOrd="1" destOrd="0" presId="urn:microsoft.com/office/officeart/2011/layout/CircleProcess"/>
    <dgm:cxn modelId="{602C38F9-A33C-423A-A827-1B696DEF285F}" type="presParOf" srcId="{F40325A6-2131-4589-B202-6F6210EE346E}" destId="{8EC02E2C-7B3F-4D50-9FF6-4A70ADEE2E02}" srcOrd="0" destOrd="0" presId="urn:microsoft.com/office/officeart/2011/layout/CircleProcess"/>
    <dgm:cxn modelId="{DE3FCA2E-FF0F-483A-A1F5-2DBAF404013F}" type="presParOf" srcId="{112F32E3-6EA8-40F7-9D39-0350E3E3983A}" destId="{0EE84AD2-C027-4049-82B9-882686A0EEA0}" srcOrd="2" destOrd="0" presId="urn:microsoft.com/office/officeart/2011/layout/CircleProcess"/>
    <dgm:cxn modelId="{0D1C69DE-2C5B-4977-8C43-590E0AED749F}" type="presParOf" srcId="{112F32E3-6EA8-40F7-9D39-0350E3E3983A}" destId="{F2322AAF-F47A-46B4-AA63-AECA04B9B58F}" srcOrd="3" destOrd="0" presId="urn:microsoft.com/office/officeart/2011/layout/CircleProcess"/>
    <dgm:cxn modelId="{19BB0C47-6B68-43BB-A03D-0E8FE8F970CA}" type="presParOf" srcId="{F2322AAF-F47A-46B4-AA63-AECA04B9B58F}" destId="{EAA68309-D3D0-452D-A8AA-99C9DFA9BCDD}" srcOrd="0" destOrd="0" presId="urn:microsoft.com/office/officeart/2011/layout/CircleProcess"/>
    <dgm:cxn modelId="{B52928B0-BFBB-42C0-A911-51A1E2E4D87B}" type="presParOf" srcId="{112F32E3-6EA8-40F7-9D39-0350E3E3983A}" destId="{CDA1B164-329D-4524-B611-3A5DECEB4729}" srcOrd="4" destOrd="0" presId="urn:microsoft.com/office/officeart/2011/layout/CircleProcess"/>
    <dgm:cxn modelId="{B5D10CE3-F2DA-4258-852E-C156B53AAD44}" type="presParOf" srcId="{CDA1B164-329D-4524-B611-3A5DECEB4729}" destId="{BE1C0B73-FD15-4A0F-BC47-9E95102988E5}" srcOrd="0" destOrd="0" presId="urn:microsoft.com/office/officeart/2011/layout/CircleProcess"/>
    <dgm:cxn modelId="{A4722E19-52CE-4D61-BAB9-BE38AF9DAC5C}" type="presParOf" srcId="{112F32E3-6EA8-40F7-9D39-0350E3E3983A}" destId="{E473384E-21FA-4227-BB2D-6F825E69274E}" srcOrd="5" destOrd="0" presId="urn:microsoft.com/office/officeart/2011/layout/CircleProcess"/>
    <dgm:cxn modelId="{310E3F5F-3C23-4C99-82F2-F63BF7B28C23}" type="presParOf" srcId="{112F32E3-6EA8-40F7-9D39-0350E3E3983A}" destId="{138EF0DB-6FEB-4C64-8BF8-31744C83F434}" srcOrd="6" destOrd="0" presId="urn:microsoft.com/office/officeart/2011/layout/CircleProcess"/>
    <dgm:cxn modelId="{DCAE18D2-F9F4-4D2F-8BB8-8D4DFD799088}" type="presParOf" srcId="{138EF0DB-6FEB-4C64-8BF8-31744C83F434}" destId="{45DBFDA4-9510-4205-A549-54C27AB53FCE}" srcOrd="0" destOrd="0" presId="urn:microsoft.com/office/officeart/2011/layout/CircleProcess"/>
    <dgm:cxn modelId="{5FE684B5-4D9A-43A8-843D-BAF7990758B4}" type="presParOf" srcId="{112F32E3-6EA8-40F7-9D39-0350E3E3983A}" destId="{6210D2DA-1B04-4987-BBE6-34ECE513FFE5}" srcOrd="7" destOrd="0" presId="urn:microsoft.com/office/officeart/2011/layout/CircleProcess"/>
    <dgm:cxn modelId="{97BE8AAE-A8DF-43C6-962A-6457FDBE84CA}" type="presParOf" srcId="{6210D2DA-1B04-4987-BBE6-34ECE513FFE5}" destId="{3795456A-F6C9-41BD-8F7D-098FB2AF53E6}" srcOrd="0" destOrd="0" presId="urn:microsoft.com/office/officeart/2011/layout/CircleProcess"/>
    <dgm:cxn modelId="{89537781-C942-42EB-A017-18C7DABA37BE}" type="presParOf" srcId="{112F32E3-6EA8-40F7-9D39-0350E3E3983A}" destId="{62C00D96-3CFF-429E-85A2-70A10A7E2F87}" srcOrd="8" destOrd="0" presId="urn:microsoft.com/office/officeart/2011/layout/CircleProcess"/>
    <dgm:cxn modelId="{5A5823AB-0DF7-40D7-ACBD-7754D9176448}" type="presParOf" srcId="{112F32E3-6EA8-40F7-9D39-0350E3E3983A}" destId="{8B9A743E-1986-48DA-ACBB-171994929039}" srcOrd="9" destOrd="0" presId="urn:microsoft.com/office/officeart/2011/layout/CircleProcess"/>
    <dgm:cxn modelId="{552793A2-CADC-4785-B815-5D5818AD533F}" type="presParOf" srcId="{8B9A743E-1986-48DA-ACBB-171994929039}" destId="{DE451449-DBC2-4D18-A18E-5633808E6D23}" srcOrd="0" destOrd="0" presId="urn:microsoft.com/office/officeart/2011/layout/CircleProcess"/>
    <dgm:cxn modelId="{79B07D0F-D930-45A8-89C2-A74393DD8AF6}" type="presParOf" srcId="{112F32E3-6EA8-40F7-9D39-0350E3E3983A}" destId="{22C6986F-6FBC-41A7-9CC1-84E641446503}" srcOrd="10" destOrd="0" presId="urn:microsoft.com/office/officeart/2011/layout/CircleProcess"/>
    <dgm:cxn modelId="{F401062A-F9E7-454F-BADF-BC34688B7931}" type="presParOf" srcId="{22C6986F-6FBC-41A7-9CC1-84E641446503}" destId="{48545C91-8CE9-4345-BB4D-653697989C83}" srcOrd="0" destOrd="0" presId="urn:microsoft.com/office/officeart/2011/layout/CircleProcess"/>
    <dgm:cxn modelId="{3D9F86FD-F3D2-4934-93E7-A71CBCE70DEC}" type="presParOf" srcId="{112F32E3-6EA8-40F7-9D39-0350E3E3983A}" destId="{CEFCC7D6-2FD3-4812-A78D-F04D3C96C1FA}" srcOrd="11" destOrd="0" presId="urn:microsoft.com/office/officeart/2011/layout/CircleProcess"/>
    <dgm:cxn modelId="{A3B8303B-5051-4C34-941A-EE4181C3458B}" type="presParOf" srcId="{112F32E3-6EA8-40F7-9D39-0350E3E3983A}" destId="{55161F36-D360-4D31-AD35-DA99777DE14C}" srcOrd="12" destOrd="0" presId="urn:microsoft.com/office/officeart/2011/layout/CircleProcess"/>
    <dgm:cxn modelId="{47CF9CFD-162E-4E90-99DD-4EA0CAADB3F0}" type="presParOf" srcId="{55161F36-D360-4D31-AD35-DA99777DE14C}" destId="{3852C03C-F7AA-4E7D-8451-4AE0BE80FE35}" srcOrd="0" destOrd="0" presId="urn:microsoft.com/office/officeart/2011/layout/CircleProcess"/>
    <dgm:cxn modelId="{46346195-65A8-4258-B69A-9FD13A9E2764}" type="presParOf" srcId="{112F32E3-6EA8-40F7-9D39-0350E3E3983A}" destId="{F98BDBC7-5F01-4E35-9110-759E5F7BAE23}" srcOrd="13" destOrd="0" presId="urn:microsoft.com/office/officeart/2011/layout/CircleProcess"/>
    <dgm:cxn modelId="{5ACAD357-B41C-40B3-92A9-38B673C5B81C}" type="presParOf" srcId="{F98BDBC7-5F01-4E35-9110-759E5F7BAE23}" destId="{3346ECF2-8FCD-45A0-B7DF-D85B4BD3A10F}" srcOrd="0" destOrd="0" presId="urn:microsoft.com/office/officeart/2011/layout/CircleProcess"/>
    <dgm:cxn modelId="{AFAB218A-5805-472B-8AF6-E0AB220B4994}" type="presParOf" srcId="{112F32E3-6EA8-40F7-9D39-0350E3E3983A}" destId="{BA52580A-D2C6-429D-9F9D-926D3D76A4EB}" srcOrd="14" destOrd="0" presId="urn:microsoft.com/office/officeart/2011/layout/CircleProcess"/>
    <dgm:cxn modelId="{1DEED109-A98D-4C81-B3C4-98EBA90DC250}" type="presParOf" srcId="{112F32E3-6EA8-40F7-9D39-0350E3E3983A}" destId="{BA886F0C-73DF-4D50-B879-0B3CE44AF32D}" srcOrd="15" destOrd="0" presId="urn:microsoft.com/office/officeart/2011/layout/CircleProcess"/>
    <dgm:cxn modelId="{7721762E-2355-4E93-9663-7515F11F05C8}" type="presParOf" srcId="{BA886F0C-73DF-4D50-B879-0B3CE44AF32D}" destId="{7B9755E8-0A33-49CC-852F-6C3AB5186DC5}" srcOrd="0" destOrd="0" presId="urn:microsoft.com/office/officeart/2011/layout/CircleProcess"/>
    <dgm:cxn modelId="{8218002D-49C8-42DD-950D-0968B7671A18}" type="presParOf" srcId="{112F32E3-6EA8-40F7-9D39-0350E3E3983A}" destId="{CBB1BBCD-33BC-4D3A-8DEC-79CDB733F361}" srcOrd="16" destOrd="0" presId="urn:microsoft.com/office/officeart/2011/layout/CircleProcess"/>
    <dgm:cxn modelId="{AF4FCFE7-AD73-4D2F-B46E-A1BCE813D45A}" type="presParOf" srcId="{CBB1BBCD-33BC-4D3A-8DEC-79CDB733F361}" destId="{20FEEE37-8AD2-46A9-84A1-C3D99CEC333D}" srcOrd="0" destOrd="0" presId="urn:microsoft.com/office/officeart/2011/layout/CircleProcess"/>
    <dgm:cxn modelId="{024560FB-1871-4844-ADE2-071D403B6427}" type="presParOf" srcId="{112F32E3-6EA8-40F7-9D39-0350E3E3983A}" destId="{840038B7-92D0-49B6-BE62-0DE923AD958A}"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7B636-D109-4A66-8407-E48B7DE2F0EA}">
      <dsp:nvSpPr>
        <dsp:cNvPr id="0" name=""/>
        <dsp:cNvSpPr/>
      </dsp:nvSpPr>
      <dsp:spPr>
        <a:xfrm>
          <a:off x="7538031" y="1452877"/>
          <a:ext cx="1389559" cy="13892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02E2C-7B3F-4D50-9FF6-4A70ADEE2E02}">
      <dsp:nvSpPr>
        <dsp:cNvPr id="0" name=""/>
        <dsp:cNvSpPr/>
      </dsp:nvSpPr>
      <dsp:spPr>
        <a:xfrm>
          <a:off x="7584820" y="1499195"/>
          <a:ext cx="1296863" cy="129665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6. 80-90% success</a:t>
          </a:r>
        </a:p>
      </dsp:txBody>
      <dsp:txXfrm>
        <a:off x="7770212" y="1684467"/>
        <a:ext cx="926078" cy="926115"/>
      </dsp:txXfrm>
    </dsp:sp>
    <dsp:sp modelId="{EAA68309-D3D0-452D-A8AA-99C9DFA9BCDD}">
      <dsp:nvSpPr>
        <dsp:cNvPr id="0" name=""/>
        <dsp:cNvSpPr/>
      </dsp:nvSpPr>
      <dsp:spPr>
        <a:xfrm rot="2700000">
          <a:off x="6102662" y="1452721"/>
          <a:ext cx="1389363" cy="138936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1C0B73-FD15-4A0F-BC47-9E95102988E5}">
      <dsp:nvSpPr>
        <dsp:cNvPr id="0" name=""/>
        <dsp:cNvSpPr/>
      </dsp:nvSpPr>
      <dsp:spPr>
        <a:xfrm>
          <a:off x="6149354" y="1499195"/>
          <a:ext cx="1296863" cy="129665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5. Three rounds of testing</a:t>
          </a:r>
        </a:p>
      </dsp:txBody>
      <dsp:txXfrm>
        <a:off x="6334746" y="1684467"/>
        <a:ext cx="926078" cy="926115"/>
      </dsp:txXfrm>
    </dsp:sp>
    <dsp:sp modelId="{45DBFDA4-9510-4205-A549-54C27AB53FCE}">
      <dsp:nvSpPr>
        <dsp:cNvPr id="0" name=""/>
        <dsp:cNvSpPr/>
      </dsp:nvSpPr>
      <dsp:spPr>
        <a:xfrm rot="2700000">
          <a:off x="4667196" y="1452721"/>
          <a:ext cx="1389363" cy="138936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95456A-F6C9-41BD-8F7D-098FB2AF53E6}">
      <dsp:nvSpPr>
        <dsp:cNvPr id="0" name=""/>
        <dsp:cNvSpPr/>
      </dsp:nvSpPr>
      <dsp:spPr>
        <a:xfrm>
          <a:off x="4713888" y="1499195"/>
          <a:ext cx="1296863" cy="129665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4. Task instructions</a:t>
          </a:r>
        </a:p>
      </dsp:txBody>
      <dsp:txXfrm>
        <a:off x="4899280" y="1684467"/>
        <a:ext cx="926078" cy="926115"/>
      </dsp:txXfrm>
    </dsp:sp>
    <dsp:sp modelId="{DE451449-DBC2-4D18-A18E-5633808E6D23}">
      <dsp:nvSpPr>
        <dsp:cNvPr id="0" name=""/>
        <dsp:cNvSpPr/>
      </dsp:nvSpPr>
      <dsp:spPr>
        <a:xfrm rot="2700000">
          <a:off x="3231730" y="1452721"/>
          <a:ext cx="1389363" cy="138936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545C91-8CE9-4345-BB4D-653697989C83}">
      <dsp:nvSpPr>
        <dsp:cNvPr id="0" name=""/>
        <dsp:cNvSpPr/>
      </dsp:nvSpPr>
      <dsp:spPr>
        <a:xfrm>
          <a:off x="3278422" y="1499195"/>
          <a:ext cx="1296863" cy="129665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3. Classes</a:t>
          </a:r>
        </a:p>
      </dsp:txBody>
      <dsp:txXfrm>
        <a:off x="3462932" y="1684467"/>
        <a:ext cx="926078" cy="926115"/>
      </dsp:txXfrm>
    </dsp:sp>
    <dsp:sp modelId="{3852C03C-F7AA-4E7D-8451-4AE0BE80FE35}">
      <dsp:nvSpPr>
        <dsp:cNvPr id="0" name=""/>
        <dsp:cNvSpPr/>
      </dsp:nvSpPr>
      <dsp:spPr>
        <a:xfrm rot="2700000">
          <a:off x="1796264" y="1452721"/>
          <a:ext cx="1389363" cy="138936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6ECF2-8FCD-45A0-B7DF-D85B4BD3A10F}">
      <dsp:nvSpPr>
        <dsp:cNvPr id="0" name=""/>
        <dsp:cNvSpPr/>
      </dsp:nvSpPr>
      <dsp:spPr>
        <a:xfrm>
          <a:off x="1842956" y="1499195"/>
          <a:ext cx="1296863" cy="1296659"/>
        </a:xfrm>
        <a:prstGeom prst="ellipse">
          <a:avLst/>
        </a:prstGeom>
        <a:solidFill>
          <a:srgbClr val="E6F2F7"/>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2. Sort</a:t>
          </a:r>
        </a:p>
      </dsp:txBody>
      <dsp:txXfrm>
        <a:off x="2027466" y="1684467"/>
        <a:ext cx="926078" cy="926115"/>
      </dsp:txXfrm>
    </dsp:sp>
    <dsp:sp modelId="{7B9755E8-0A33-49CC-852F-6C3AB5186DC5}">
      <dsp:nvSpPr>
        <dsp:cNvPr id="0" name=""/>
        <dsp:cNvSpPr/>
      </dsp:nvSpPr>
      <dsp:spPr>
        <a:xfrm rot="2700000">
          <a:off x="360798" y="1452721"/>
          <a:ext cx="1389363" cy="138936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FEEE37-8AD2-46A9-84A1-C3D99CEC333D}">
      <dsp:nvSpPr>
        <dsp:cNvPr id="0" name=""/>
        <dsp:cNvSpPr/>
      </dsp:nvSpPr>
      <dsp:spPr>
        <a:xfrm>
          <a:off x="406607" y="1499195"/>
          <a:ext cx="1296863" cy="129665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1. Top Tasks results</a:t>
          </a:r>
        </a:p>
      </dsp:txBody>
      <dsp:txXfrm>
        <a:off x="592000" y="1684467"/>
        <a:ext cx="926078" cy="92611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IE"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94688B1-8DB1-45C3-BAEC-FEC085A2678A}" type="datetimeFigureOut">
              <a:rPr lang="en-IE" smtClean="0"/>
              <a:t>27/06/2022</a:t>
            </a:fld>
            <a:endParaRPr lang="en-IE"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IE"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IE"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4BC5937-E943-49D0-9675-6A0FC48079C4}" type="slidenum">
              <a:rPr lang="en-IE" smtClean="0"/>
              <a:t>‹#›</a:t>
            </a:fld>
            <a:endParaRPr lang="en-IE" dirty="0"/>
          </a:p>
        </p:txBody>
      </p:sp>
    </p:spTree>
    <p:extLst>
      <p:ext uri="{BB962C8B-B14F-4D97-AF65-F5344CB8AC3E}">
        <p14:creationId xmlns:p14="http://schemas.microsoft.com/office/powerpoint/2010/main" val="46018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Tasks Classification homepage</a:t>
            </a:r>
            <a:endParaRPr lang="en-IE" dirty="0"/>
          </a:p>
        </p:txBody>
      </p:sp>
      <p:sp>
        <p:nvSpPr>
          <p:cNvPr id="4" name="Slide Number Placeholder 3"/>
          <p:cNvSpPr>
            <a:spLocks noGrp="1"/>
          </p:cNvSpPr>
          <p:nvPr>
            <p:ph type="sldNum" sz="quarter" idx="10"/>
          </p:nvPr>
        </p:nvSpPr>
        <p:spPr/>
        <p:txBody>
          <a:bodyPr/>
          <a:lstStyle/>
          <a:p>
            <a:fld id="{54BC5937-E943-49D0-9675-6A0FC48079C4}" type="slidenum">
              <a:rPr lang="en-IE" smtClean="0"/>
              <a:t>1</a:t>
            </a:fld>
            <a:endParaRPr lang="en-IE" dirty="0"/>
          </a:p>
        </p:txBody>
      </p:sp>
    </p:spTree>
    <p:extLst>
      <p:ext uri="{BB962C8B-B14F-4D97-AF65-F5344CB8AC3E}">
        <p14:creationId xmlns:p14="http://schemas.microsoft.com/office/powerpoint/2010/main" val="359821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Tasks: Pie slices are based on count of votes</a:t>
            </a:r>
            <a:endParaRPr lang="en-IE"/>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541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7795EE-B486-4629-BE78-B2216D13A90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929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I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99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I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2876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0169"/>
            <a:ext cx="7772400" cy="1102519"/>
          </a:xfrm>
        </p:spPr>
        <p:txBody>
          <a:bodyPr anchor="ctr"/>
          <a:lstStyle>
            <a:lvl1pPr algn="ctr">
              <a:defRPr spc="-4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2969071"/>
            <a:ext cx="6400800" cy="1314450"/>
          </a:xfrm>
        </p:spPr>
        <p:txBody>
          <a:bodyPr/>
          <a:lstStyle>
            <a:lvl1pPr marL="0" indent="0" algn="ctr">
              <a:buNone/>
              <a:defRPr spc="-4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Slide Number Placeholder 5"/>
          <p:cNvSpPr txBox="1">
            <a:spLocks/>
          </p:cNvSpPr>
          <p:nvPr userDrawn="1"/>
        </p:nvSpPr>
        <p:spPr>
          <a:xfrm>
            <a:off x="3962400" y="1170626"/>
            <a:ext cx="121920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4000" smtClean="0">
                <a:solidFill>
                  <a:schemeClr val="bg1"/>
                </a:solidFill>
                <a:latin typeface="Helvetica Light"/>
                <a:cs typeface="Helvetica Light"/>
              </a:rPr>
              <a:pPr algn="ctr">
                <a:lnSpc>
                  <a:spcPct val="90000"/>
                </a:lnSpc>
                <a:spcBef>
                  <a:spcPts val="0"/>
                </a:spcBef>
              </a:pPr>
              <a:t>‹#›</a:t>
            </a:fld>
            <a:endParaRPr lang="en-US" sz="4000" dirty="0">
              <a:solidFill>
                <a:schemeClr val="bg1"/>
              </a:solidFill>
              <a:latin typeface="Helvetica Light"/>
              <a:cs typeface="Helvetica Light"/>
            </a:endParaRPr>
          </a:p>
        </p:txBody>
      </p:sp>
      <p:sp>
        <p:nvSpPr>
          <p:cNvPr id="9" name="Rectangle 8"/>
          <p:cNvSpPr/>
          <p:nvPr userDrawn="1"/>
        </p:nvSpPr>
        <p:spPr>
          <a:xfrm>
            <a:off x="0" y="1"/>
            <a:ext cx="1371600" cy="1070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2608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1"/>
          <p:cNvSpPr/>
          <p:nvPr userDrawn="1"/>
        </p:nvSpPr>
        <p:spPr>
          <a:xfrm>
            <a:off x="0" y="1"/>
            <a:ext cx="1371600" cy="1070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230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97136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1" name="Text Placeholder 10"/>
          <p:cNvSpPr>
            <a:spLocks noGrp="1"/>
          </p:cNvSpPr>
          <p:nvPr>
            <p:ph type="body" sz="quarter" idx="15" hasCustomPrompt="1"/>
          </p:nvPr>
        </p:nvSpPr>
        <p:spPr>
          <a:xfrm>
            <a:off x="1206502" y="2271502"/>
            <a:ext cx="2375553" cy="246888"/>
          </a:xfr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12" name="Text Placeholder 10"/>
          <p:cNvSpPr>
            <a:spLocks noGrp="1"/>
          </p:cNvSpPr>
          <p:nvPr>
            <p:ph type="body" sz="quarter" idx="16" hasCustomPrompt="1"/>
          </p:nvPr>
        </p:nvSpPr>
        <p:spPr>
          <a:xfrm>
            <a:off x="1206502" y="2545060"/>
            <a:ext cx="2375553" cy="1643634"/>
          </a:xfrm>
        </p:spPr>
        <p:txBody>
          <a:bodyPr anchor="t" anchorCtr="0">
            <a:normAutofit/>
          </a:bodyPr>
          <a:lstStyle>
            <a:lvl1pPr marL="0" indent="0" algn="ctr">
              <a:lnSpc>
                <a:spcPct val="95000"/>
              </a:lnSpc>
              <a:spcBef>
                <a:spcPts val="600"/>
              </a:spcBef>
              <a:buFontTx/>
              <a:buNone/>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45944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4" name="Text Placeholder 10"/>
          <p:cNvSpPr>
            <a:spLocks noGrp="1"/>
          </p:cNvSpPr>
          <p:nvPr>
            <p:ph type="body" sz="quarter" idx="18" hasCustomPrompt="1"/>
          </p:nvPr>
        </p:nvSpPr>
        <p:spPr>
          <a:xfrm>
            <a:off x="3732682" y="2271502"/>
            <a:ext cx="2375553" cy="246888"/>
          </a:xfr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2" y="2545060"/>
            <a:ext cx="2375553" cy="1643634"/>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700467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7" name="Text Placeholder 10"/>
          <p:cNvSpPr>
            <a:spLocks noGrp="1"/>
          </p:cNvSpPr>
          <p:nvPr>
            <p:ph type="body" sz="quarter" idx="21" hasCustomPrompt="1"/>
          </p:nvPr>
        </p:nvSpPr>
        <p:spPr>
          <a:xfrm>
            <a:off x="6258862" y="2271502"/>
            <a:ext cx="2375553" cy="246888"/>
          </a:xfr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2" y="2545060"/>
            <a:ext cx="2375553" cy="1643634"/>
          </a:xfrm>
        </p:spPr>
        <p:txBody>
          <a:bodyPr anchor="t" anchorCtr="0">
            <a:normAutofit/>
          </a:bodyPr>
          <a:lstStyle>
            <a:lvl1pPr marL="0" indent="0" algn="ctr">
              <a:lnSpc>
                <a:spcPct val="95000"/>
              </a:lnSpc>
              <a:spcBef>
                <a:spcPts val="600"/>
              </a:spcBef>
              <a:buFontTx/>
              <a:buNone/>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8237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67258" y="1009651"/>
            <a:ext cx="3568743" cy="3544887"/>
          </a:xfrm>
        </p:spPr>
        <p:txBody>
          <a:bodyPr>
            <a:normAutofit/>
          </a:bodyPr>
          <a:lstStyle>
            <a:lvl1pPr marL="0" indent="0">
              <a:lnSpc>
                <a:spcPct val="90000"/>
              </a:lnSpc>
              <a:spcBef>
                <a:spcPts val="1000"/>
              </a:spcBef>
              <a:buNone/>
              <a:defRPr sz="18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800">
                <a:latin typeface="Arial" panose="020B0604020202020204" pitchFamily="34" charset="0"/>
                <a:cs typeface="Arial" panose="020B0604020202020204" pitchFamily="34" charset="0"/>
              </a:defRPr>
            </a:lvl2pPr>
            <a:lvl3pPr marL="169863" indent="-169863">
              <a:lnSpc>
                <a:spcPct val="104000"/>
              </a:lnSpc>
              <a:spcBef>
                <a:spcPts val="1000"/>
              </a:spcBef>
              <a:defRPr sz="1800">
                <a:latin typeface="Arial" panose="020B0604020202020204" pitchFamily="34" charset="0"/>
                <a:cs typeface="Arial" panose="020B0604020202020204" pitchFamily="34" charset="0"/>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1" y="1009651"/>
            <a:ext cx="3568743" cy="3544887"/>
          </a:xfrm>
        </p:spPr>
        <p:txBody>
          <a:bodyPr>
            <a:normAutofit/>
          </a:bodyPr>
          <a:lstStyle>
            <a:lvl1pPr marL="0" indent="0">
              <a:lnSpc>
                <a:spcPct val="90000"/>
              </a:lnSpc>
              <a:spcBef>
                <a:spcPts val="1000"/>
              </a:spcBef>
              <a:buNone/>
              <a:defRPr sz="18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800">
                <a:latin typeface="Arial" panose="020B0604020202020204" pitchFamily="34" charset="0"/>
                <a:cs typeface="Arial" panose="020B0604020202020204" pitchFamily="34" charset="0"/>
              </a:defRPr>
            </a:lvl2pPr>
            <a:lvl3pPr marL="169863" indent="-169863">
              <a:lnSpc>
                <a:spcPct val="104000"/>
              </a:lnSpc>
              <a:spcBef>
                <a:spcPts val="1000"/>
              </a:spcBef>
              <a:defRPr sz="1800">
                <a:latin typeface="Arial" panose="020B0604020202020204" pitchFamily="34" charset="0"/>
                <a:cs typeface="Arial" panose="020B0604020202020204" pitchFamily="34" charset="0"/>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88780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0169"/>
            <a:ext cx="7772400" cy="1102519"/>
          </a:xfrm>
        </p:spPr>
        <p:txBody>
          <a:bodyPr anchor="ctr"/>
          <a:lstStyle>
            <a:lvl1pPr algn="ctr">
              <a:defRPr spc="-40" baseline="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2969071"/>
            <a:ext cx="6400800" cy="1314450"/>
          </a:xfrm>
        </p:spPr>
        <p:txBody>
          <a:bodyPr/>
          <a:lstStyle>
            <a:lvl1pPr marL="0" indent="0" algn="ctr">
              <a:buNone/>
              <a:defRPr spc="-4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Slide Number Placeholder 5"/>
          <p:cNvSpPr txBox="1">
            <a:spLocks/>
          </p:cNvSpPr>
          <p:nvPr userDrawn="1"/>
        </p:nvSpPr>
        <p:spPr>
          <a:xfrm>
            <a:off x="3962400" y="1170626"/>
            <a:ext cx="121920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4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4000" dirty="0">
              <a:solidFill>
                <a:schemeClr val="bg1"/>
              </a:solidFill>
              <a:latin typeface="Arial" panose="020B0604020202020204" pitchFamily="34" charset="0"/>
              <a:cs typeface="Arial" panose="020B0604020202020204" pitchFamily="34" charset="0"/>
            </a:endParaRPr>
          </a:p>
        </p:txBody>
      </p:sp>
      <p:sp>
        <p:nvSpPr>
          <p:cNvPr id="9" name="Rectangle 8"/>
          <p:cNvSpPr/>
          <p:nvPr userDrawn="1"/>
        </p:nvSpPr>
        <p:spPr>
          <a:xfrm>
            <a:off x="0" y="1"/>
            <a:ext cx="1371600" cy="1070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599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1"/>
          <p:cNvSpPr/>
          <p:nvPr userDrawn="1"/>
        </p:nvSpPr>
        <p:spPr>
          <a:xfrm>
            <a:off x="0" y="1"/>
            <a:ext cx="1371600" cy="1070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51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 y="735807"/>
            <a:ext cx="9180513" cy="4407694"/>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342900" eaLnBrk="1" hangingPunct="1">
              <a:defRPr/>
            </a:pPr>
            <a:endParaRPr lang="en-US" sz="1350">
              <a:solidFill>
                <a:srgbClr val="FFFFFF"/>
              </a:solidFill>
              <a:latin typeface="Verdana" charset="0"/>
              <a:ea typeface="ＭＳ Ｐゴシック" charset="0"/>
            </a:endParaRPr>
          </a:p>
        </p:txBody>
      </p:sp>
      <p:pic>
        <p:nvPicPr>
          <p:cNvPr id="5" name="Picture 6" descr="LOGO CE-EN-quadri.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7639" y="194073"/>
            <a:ext cx="1436687" cy="74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1924051"/>
            <a:ext cx="5040312" cy="592931"/>
          </a:xfrm>
        </p:spPr>
        <p:txBody>
          <a:bodyPr/>
          <a:lstStyle>
            <a:lvl1pPr marL="2381">
              <a:defRPr sz="5700">
                <a:solidFill>
                  <a:srgbClr val="FFD624"/>
                </a:solidFill>
              </a:defRPr>
            </a:lvl1pPr>
          </a:lstStyle>
          <a:p>
            <a:pPr lvl="0"/>
            <a:r>
              <a:rPr lang="en-US" noProof="0"/>
              <a:t>Click to edit Master title style</a:t>
            </a:r>
            <a:endParaRPr lang="en-GB" noProof="0"/>
          </a:p>
        </p:txBody>
      </p:sp>
      <p:sp>
        <p:nvSpPr>
          <p:cNvPr id="3077" name="Rectangle 5"/>
          <p:cNvSpPr>
            <a:spLocks noGrp="1" noChangeArrowheads="1"/>
          </p:cNvSpPr>
          <p:nvPr>
            <p:ph type="subTitle" idx="1"/>
          </p:nvPr>
        </p:nvSpPr>
        <p:spPr>
          <a:xfrm>
            <a:off x="611188" y="2787255"/>
            <a:ext cx="8532812" cy="1296590"/>
          </a:xfrm>
        </p:spPr>
        <p:txBody>
          <a:bodyPr/>
          <a:lstStyle>
            <a:lvl1pPr marL="0" indent="0">
              <a:buFontTx/>
              <a:buNone/>
              <a:defRPr sz="2250" b="1" i="0">
                <a:solidFill>
                  <a:schemeClr val="bg1"/>
                </a:solidFill>
              </a:defRPr>
            </a:lvl1pPr>
          </a:lstStyle>
          <a:p>
            <a:pPr lvl="0"/>
            <a:r>
              <a:rPr lang="en-US" noProof="0" dirty="0"/>
              <a:t>Click to edit Master subtitle style</a:t>
            </a:r>
            <a:endParaRPr lang="en-GB" noProof="0" dirty="0"/>
          </a:p>
        </p:txBody>
      </p:sp>
      <p:sp>
        <p:nvSpPr>
          <p:cNvPr id="6" name="Date Placeholder 5"/>
          <p:cNvSpPr>
            <a:spLocks noGrp="1" noChangeArrowheads="1"/>
          </p:cNvSpPr>
          <p:nvPr>
            <p:ph type="dt" sz="half" idx="10"/>
          </p:nvPr>
        </p:nvSpPr>
        <p:spPr/>
        <p:txBody>
          <a:bodyPr/>
          <a:lstStyle>
            <a:lvl1pPr>
              <a:defRPr sz="900" b="1">
                <a:solidFill>
                  <a:schemeClr val="bg1"/>
                </a:solidFill>
                <a:latin typeface="+mn-lt"/>
              </a:defRPr>
            </a:lvl1pPr>
          </a:lstStyle>
          <a:p>
            <a:pPr>
              <a:defRPr/>
            </a:pPr>
            <a:endParaRPr lang="en-GB"/>
          </a:p>
        </p:txBody>
      </p:sp>
      <p:sp>
        <p:nvSpPr>
          <p:cNvPr id="7" name="Footer Placeholder 6"/>
          <p:cNvSpPr>
            <a:spLocks noGrp="1" noChangeArrowheads="1"/>
          </p:cNvSpPr>
          <p:nvPr>
            <p:ph type="ftr" sz="quarter" idx="11"/>
          </p:nvPr>
        </p:nvSpPr>
        <p:spPr>
          <a:xfrm>
            <a:off x="3227388" y="4245769"/>
            <a:ext cx="2895600" cy="357188"/>
          </a:xfrm>
        </p:spPr>
        <p:txBody>
          <a:bodyPr/>
          <a:lstStyle>
            <a:lvl1pPr>
              <a:defRPr>
                <a:solidFill>
                  <a:schemeClr val="bg1"/>
                </a:solidFill>
                <a:latin typeface="+mn-lt"/>
              </a:defRPr>
            </a:lvl1pPr>
          </a:lstStyle>
          <a:p>
            <a:pPr>
              <a:defRPr/>
            </a:pPr>
            <a:endParaRPr lang="en-GB"/>
          </a:p>
        </p:txBody>
      </p:sp>
      <p:sp>
        <p:nvSpPr>
          <p:cNvPr id="8" name="Slide Number Placeholder 7"/>
          <p:cNvSpPr>
            <a:spLocks noGrp="1" noChangeArrowheads="1"/>
          </p:cNvSpPr>
          <p:nvPr>
            <p:ph type="sldNum" sz="quarter" idx="12"/>
          </p:nvPr>
        </p:nvSpPr>
        <p:spPr/>
        <p:txBody>
          <a:bodyPr/>
          <a:lstStyle>
            <a:lvl1pPr>
              <a:defRPr smtClean="0">
                <a:solidFill>
                  <a:schemeClr val="bg1"/>
                </a:solidFill>
                <a:latin typeface="Verdana" panose="020B0604030504040204" pitchFamily="34" charset="0"/>
              </a:defRPr>
            </a:lvl1pPr>
          </a:lstStyle>
          <a:p>
            <a:pPr>
              <a:defRPr/>
            </a:pPr>
            <a:fld id="{7EC4EC96-BA12-498B-BBD6-28E0991AF748}" type="slidenum">
              <a:rPr lang="en-GB" altLang="nl-BE"/>
              <a:pPr>
                <a:defRPr/>
              </a:pPr>
              <a:t>‹#›</a:t>
            </a:fld>
            <a:endParaRPr lang="en-GB" altLang="nl-BE"/>
          </a:p>
        </p:txBody>
      </p:sp>
    </p:spTree>
    <p:extLst>
      <p:ext uri="{BB962C8B-B14F-4D97-AF65-F5344CB8AC3E}">
        <p14:creationId xmlns:p14="http://schemas.microsoft.com/office/powerpoint/2010/main" val="2094638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r>
              <a:rPr lang="en-GB"/>
              <a:t>13/06/2013</a:t>
            </a:r>
          </a:p>
        </p:txBody>
      </p:sp>
      <p:sp>
        <p:nvSpPr>
          <p:cNvPr id="5" name="Rectangle 5"/>
          <p:cNvSpPr>
            <a:spLocks noGrp="1" noChangeArrowheads="1"/>
          </p:cNvSpPr>
          <p:nvPr>
            <p:ph type="ftr" sz="quarter" idx="11"/>
          </p:nvPr>
        </p:nvSpPr>
        <p:spPr>
          <a:xfrm>
            <a:off x="3132138" y="4354116"/>
            <a:ext cx="2895600" cy="357188"/>
          </a:xfrm>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943EBEFC-5C53-44C5-931C-73861A13B986}" type="slidenum">
              <a:rPr lang="en-GB" altLang="nl-BE"/>
              <a:pPr>
                <a:defRPr/>
              </a:pPr>
              <a:t>‹#›</a:t>
            </a:fld>
            <a:endParaRPr lang="en-GB" altLang="nl-BE"/>
          </a:p>
        </p:txBody>
      </p:sp>
    </p:spTree>
    <p:extLst>
      <p:ext uri="{BB962C8B-B14F-4D97-AF65-F5344CB8AC3E}">
        <p14:creationId xmlns:p14="http://schemas.microsoft.com/office/powerpoint/2010/main" val="2330018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CCD031-865E-452B-97BD-06572576030C}" type="slidenum">
              <a:rPr lang="en-GB" altLang="nl-BE"/>
              <a:pPr>
                <a:defRPr/>
              </a:pPr>
              <a:t>‹#›</a:t>
            </a:fld>
            <a:endParaRPr lang="en-GB" altLang="nl-BE"/>
          </a:p>
        </p:txBody>
      </p:sp>
    </p:spTree>
    <p:extLst>
      <p:ext uri="{BB962C8B-B14F-4D97-AF65-F5344CB8AC3E}">
        <p14:creationId xmlns:p14="http://schemas.microsoft.com/office/powerpoint/2010/main" val="3954571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869282"/>
            <a:ext cx="4038600" cy="264676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69282"/>
            <a:ext cx="4038600" cy="264676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A81553C-072A-481A-8BB3-64435FBC8E05}" type="slidenum">
              <a:rPr lang="en-GB" altLang="nl-BE"/>
              <a:pPr>
                <a:defRPr/>
              </a:pPr>
              <a:t>‹#›</a:t>
            </a:fld>
            <a:endParaRPr lang="en-GB" altLang="nl-BE"/>
          </a:p>
        </p:txBody>
      </p:sp>
    </p:spTree>
    <p:extLst>
      <p:ext uri="{BB962C8B-B14F-4D97-AF65-F5344CB8AC3E}">
        <p14:creationId xmlns:p14="http://schemas.microsoft.com/office/powerpoint/2010/main" val="1855139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B440B02-3E48-4A5A-8D90-785C2126016D}" type="slidenum">
              <a:rPr lang="en-GB" altLang="nl-BE"/>
              <a:pPr>
                <a:defRPr/>
              </a:pPr>
              <a:t>‹#›</a:t>
            </a:fld>
            <a:endParaRPr lang="en-GB" altLang="nl-BE"/>
          </a:p>
        </p:txBody>
      </p:sp>
    </p:spTree>
    <p:extLst>
      <p:ext uri="{BB962C8B-B14F-4D97-AF65-F5344CB8AC3E}">
        <p14:creationId xmlns:p14="http://schemas.microsoft.com/office/powerpoint/2010/main" val="75947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211263"/>
            <a:ext cx="6659880" cy="1102519"/>
          </a:xfrm>
        </p:spPr>
        <p:txBody>
          <a:bodyPr anchor="b" anchorCtr="0">
            <a:normAutofit/>
          </a:bodyPr>
          <a:lstStyle>
            <a:lvl1pPr algn="l">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798320" y="2364581"/>
            <a:ext cx="6400800"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247400" y="10"/>
            <a:ext cx="1219200" cy="23164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247400" y="1982788"/>
            <a:ext cx="121920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2700" smtClean="0">
                <a:solidFill>
                  <a:schemeClr val="bg1"/>
                </a:solidFill>
                <a:latin typeface="Helvetica Light"/>
                <a:cs typeface="Helvetica Light"/>
              </a:rPr>
              <a:pPr algn="ctr">
                <a:lnSpc>
                  <a:spcPct val="90000"/>
                </a:lnSpc>
                <a:spcBef>
                  <a:spcPts val="0"/>
                </a:spcBef>
              </a:pPr>
              <a:t>‹#›</a:t>
            </a:fld>
            <a:endParaRPr lang="en-US" sz="2700" dirty="0">
              <a:solidFill>
                <a:schemeClr val="bg1"/>
              </a:solidFill>
              <a:latin typeface="Helvetica Light"/>
              <a:cs typeface="Helvetica Light"/>
            </a:endParaRPr>
          </a:p>
        </p:txBody>
      </p:sp>
      <p:pic>
        <p:nvPicPr>
          <p:cNvPr id="6" name="Picture 5"/>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561732" y="165306"/>
            <a:ext cx="609600" cy="496824"/>
          </a:xfrm>
          <a:prstGeom prst="rect">
            <a:avLst/>
          </a:prstGeom>
        </p:spPr>
      </p:pic>
    </p:spTree>
    <p:extLst>
      <p:ext uri="{BB962C8B-B14F-4D97-AF65-F5344CB8AC3E}">
        <p14:creationId xmlns:p14="http://schemas.microsoft.com/office/powerpoint/2010/main" val="1984258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3132138" y="4677966"/>
            <a:ext cx="2895600" cy="357188"/>
          </a:xfrm>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lvl1pPr>
          </a:lstStyle>
          <a:p>
            <a:pPr>
              <a:defRPr/>
            </a:pPr>
            <a:fld id="{A9AA2934-C0DA-469A-8E9C-560FC0577B8E}" type="slidenum">
              <a:rPr lang="en-GB" altLang="nl-BE"/>
              <a:pPr>
                <a:defRPr/>
              </a:pPr>
              <a:t>‹#›</a:t>
            </a:fld>
            <a:endParaRPr lang="en-GB" altLang="nl-BE"/>
          </a:p>
        </p:txBody>
      </p:sp>
    </p:spTree>
    <p:extLst>
      <p:ext uri="{BB962C8B-B14F-4D97-AF65-F5344CB8AC3E}">
        <p14:creationId xmlns:p14="http://schemas.microsoft.com/office/powerpoint/2010/main" val="3098789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E0C9E4D-9587-4DD7-8B98-A338F11F4E93}" type="slidenum">
              <a:rPr lang="en-GB" altLang="nl-BE"/>
              <a:pPr>
                <a:defRPr/>
              </a:pPr>
              <a:t>‹#›</a:t>
            </a:fld>
            <a:endParaRPr lang="en-GB" altLang="nl-BE"/>
          </a:p>
        </p:txBody>
      </p:sp>
    </p:spTree>
    <p:extLst>
      <p:ext uri="{BB962C8B-B14F-4D97-AF65-F5344CB8AC3E}">
        <p14:creationId xmlns:p14="http://schemas.microsoft.com/office/powerpoint/2010/main" val="4258094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5FE6464-C3F5-4BC7-B58C-F2E733332D7D}" type="slidenum">
              <a:rPr lang="en-GB" altLang="nl-BE"/>
              <a:pPr>
                <a:defRPr/>
              </a:pPr>
              <a:t>‹#›</a:t>
            </a:fld>
            <a:endParaRPr lang="en-GB" altLang="nl-BE"/>
          </a:p>
        </p:txBody>
      </p:sp>
    </p:spTree>
    <p:extLst>
      <p:ext uri="{BB962C8B-B14F-4D97-AF65-F5344CB8AC3E}">
        <p14:creationId xmlns:p14="http://schemas.microsoft.com/office/powerpoint/2010/main" val="3171764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B67E993-CA32-4585-A09B-3323DDA4F2E5}" type="slidenum">
              <a:rPr lang="en-GB" altLang="nl-BE"/>
              <a:pPr>
                <a:defRPr/>
              </a:pPr>
              <a:t>‹#›</a:t>
            </a:fld>
            <a:endParaRPr lang="en-GB" altLang="nl-BE"/>
          </a:p>
        </p:txBody>
      </p:sp>
    </p:spTree>
    <p:extLst>
      <p:ext uri="{BB962C8B-B14F-4D97-AF65-F5344CB8AC3E}">
        <p14:creationId xmlns:p14="http://schemas.microsoft.com/office/powerpoint/2010/main" val="410823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7DFDFA1-255A-4697-AD60-7E01110FC22D}" type="slidenum">
              <a:rPr lang="en-GB" altLang="nl-BE"/>
              <a:pPr>
                <a:defRPr/>
              </a:pPr>
              <a:t>‹#›</a:t>
            </a:fld>
            <a:endParaRPr lang="en-GB" altLang="nl-BE"/>
          </a:p>
        </p:txBody>
      </p:sp>
    </p:spTree>
    <p:extLst>
      <p:ext uri="{BB962C8B-B14F-4D97-AF65-F5344CB8AC3E}">
        <p14:creationId xmlns:p14="http://schemas.microsoft.com/office/powerpoint/2010/main" val="1279055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4" y="1004887"/>
            <a:ext cx="2071687" cy="351115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004887"/>
            <a:ext cx="6067425" cy="35111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FE799A5-E7F7-4380-84B3-612B12C578AC}" type="slidenum">
              <a:rPr lang="en-GB" altLang="nl-BE"/>
              <a:pPr>
                <a:defRPr/>
              </a:pPr>
              <a:t>‹#›</a:t>
            </a:fld>
            <a:endParaRPr lang="en-GB" altLang="nl-BE"/>
          </a:p>
        </p:txBody>
      </p:sp>
    </p:spTree>
    <p:extLst>
      <p:ext uri="{BB962C8B-B14F-4D97-AF65-F5344CB8AC3E}">
        <p14:creationId xmlns:p14="http://schemas.microsoft.com/office/powerpoint/2010/main" val="4076697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197" name="Rectangle 5"/>
          <p:cNvSpPr>
            <a:spLocks noGrp="1" noChangeArrowheads="1"/>
          </p:cNvSpPr>
          <p:nvPr>
            <p:ph type="subTitle" idx="1"/>
          </p:nvPr>
        </p:nvSpPr>
        <p:spPr>
          <a:xfrm>
            <a:off x="3505200" y="2114550"/>
            <a:ext cx="4724400" cy="1028700"/>
          </a:xfrm>
        </p:spPr>
        <p:txBody>
          <a:bodyPr anchor="b"/>
          <a:lstStyle>
            <a:lvl1pPr marL="0" indent="0">
              <a:buFont typeface="Wingdings" pitchFamily="2" charset="2"/>
              <a:buNone/>
              <a:defRPr>
                <a:solidFill>
                  <a:srgbClr val="D82310"/>
                </a:solidFill>
              </a:defRPr>
            </a:lvl1pPr>
          </a:lstStyle>
          <a:p>
            <a:r>
              <a:rPr lang="en-US"/>
              <a:t>Click to edit Master subtitle style</a:t>
            </a:r>
          </a:p>
        </p:txBody>
      </p:sp>
      <p:sp>
        <p:nvSpPr>
          <p:cNvPr id="8206" name="Rectangle 14"/>
          <p:cNvSpPr>
            <a:spLocks noGrp="1" noChangeArrowheads="1"/>
          </p:cNvSpPr>
          <p:nvPr>
            <p:ph type="dt" sz="quarter" idx="2"/>
          </p:nvPr>
        </p:nvSpPr>
        <p:spPr>
          <a:xfrm>
            <a:off x="2667000" y="4889584"/>
            <a:ext cx="1905000" cy="253916"/>
          </a:xfrm>
        </p:spPr>
        <p:txBody>
          <a:bodyPr/>
          <a:lstStyle>
            <a:lvl1pPr>
              <a:defRPr sz="1050" b="0">
                <a:solidFill>
                  <a:schemeClr val="bg1"/>
                </a:solidFill>
              </a:defRPr>
            </a:lvl1pPr>
          </a:lstStyle>
          <a:p>
            <a:fld id="{B23F6D09-5D52-4D07-9CAC-81A0B77E493E}" type="datetimeFigureOut">
              <a:rPr lang="en-US">
                <a:solidFill>
                  <a:srgbClr val="FFFFFF"/>
                </a:solidFill>
              </a:rPr>
              <a:pPr/>
              <a:t>6/27/2022</a:t>
            </a:fld>
            <a:endParaRPr lang="en-US" dirty="0">
              <a:solidFill>
                <a:srgbClr val="FFFFFF"/>
              </a:solidFill>
            </a:endParaRPr>
          </a:p>
        </p:txBody>
      </p:sp>
      <p:sp>
        <p:nvSpPr>
          <p:cNvPr id="8207" name="Rectangle 15"/>
          <p:cNvSpPr>
            <a:spLocks noGrp="1" noChangeArrowheads="1"/>
          </p:cNvSpPr>
          <p:nvPr>
            <p:ph type="ftr" sz="quarter" idx="3"/>
          </p:nvPr>
        </p:nvSpPr>
        <p:spPr>
          <a:xfrm>
            <a:off x="5195889" y="4889584"/>
            <a:ext cx="3279775" cy="253916"/>
          </a:xfrm>
        </p:spPr>
        <p:txBody>
          <a:bodyPr/>
          <a:lstStyle>
            <a:lvl1pPr algn="r">
              <a:defRPr sz="1050" b="0">
                <a:solidFill>
                  <a:schemeClr val="tx1"/>
                </a:solidFill>
              </a:defRPr>
            </a:lvl1pPr>
          </a:lstStyle>
          <a:p>
            <a:endParaRPr lang="en-US" dirty="0">
              <a:solidFill>
                <a:srgbClr val="015D8B"/>
              </a:solidFill>
            </a:endParaRPr>
          </a:p>
        </p:txBody>
      </p:sp>
      <p:sp>
        <p:nvSpPr>
          <p:cNvPr id="8209" name="Rectangle 17"/>
          <p:cNvSpPr>
            <a:spLocks noGrp="1" noChangeArrowheads="1"/>
          </p:cNvSpPr>
          <p:nvPr>
            <p:ph type="sldNum" sz="quarter" idx="4"/>
          </p:nvPr>
        </p:nvSpPr>
        <p:spPr>
          <a:xfrm>
            <a:off x="9526" y="4769644"/>
            <a:ext cx="587375" cy="366713"/>
          </a:xfrm>
          <a:prstGeom prst="rect">
            <a:avLst/>
          </a:prstGeom>
        </p:spPr>
        <p:txBody>
          <a:bodyPr anchorCtr="0"/>
          <a:lstStyle>
            <a:lvl1pPr>
              <a:defRPr sz="1950">
                <a:solidFill>
                  <a:schemeClr val="bg1"/>
                </a:solidFill>
              </a:defRPr>
            </a:lvl1pPr>
          </a:lstStyle>
          <a:p>
            <a:fld id="{771AB7CA-329D-4B72-969E-6F9BDAC1C8A7}" type="slidenum">
              <a:rPr lang="en-US">
                <a:solidFill>
                  <a:srgbClr val="FFFFFF"/>
                </a:solidFill>
                <a:cs typeface="Arial" charset="0"/>
              </a:rPr>
              <a:pPr/>
              <a:t>‹#›</a:t>
            </a:fld>
            <a:endParaRPr lang="en-US" dirty="0">
              <a:solidFill>
                <a:srgbClr val="FFFFFF"/>
              </a:solidFill>
              <a:cs typeface="Arial" charset="0"/>
            </a:endParaRPr>
          </a:p>
        </p:txBody>
      </p:sp>
      <p:sp>
        <p:nvSpPr>
          <p:cNvPr id="8211" name="Rectangle 19"/>
          <p:cNvSpPr>
            <a:spLocks noGrp="1" noChangeArrowheads="1"/>
          </p:cNvSpPr>
          <p:nvPr>
            <p:ph type="ctrTitle" sz="quarter"/>
          </p:nvPr>
        </p:nvSpPr>
        <p:spPr>
          <a:xfrm>
            <a:off x="1524001" y="1200150"/>
            <a:ext cx="7185025" cy="857250"/>
          </a:xfrm>
        </p:spPr>
        <p:txBody>
          <a:bodyPr anchor="ctr"/>
          <a:lstStyle>
            <a:lvl1pPr>
              <a:defRPr>
                <a:solidFill>
                  <a:srgbClr val="006496"/>
                </a:solidFill>
              </a:defRPr>
            </a:lvl1pPr>
          </a:lstStyle>
          <a:p>
            <a:r>
              <a:rPr lang="en-US"/>
              <a:t>Click to edit Master title style</a:t>
            </a:r>
          </a:p>
        </p:txBody>
      </p:sp>
      <p:sp>
        <p:nvSpPr>
          <p:cNvPr id="9" name="Rectangle 15"/>
          <p:cNvSpPr>
            <a:spLocks noChangeArrowheads="1"/>
          </p:cNvSpPr>
          <p:nvPr/>
        </p:nvSpPr>
        <p:spPr bwMode="auto">
          <a:xfrm>
            <a:off x="4787901" y="4889584"/>
            <a:ext cx="3687763" cy="253916"/>
          </a:xfrm>
          <a:prstGeom prst="rect">
            <a:avLst/>
          </a:prstGeom>
          <a:noFill/>
          <a:ln w="9525">
            <a:noFill/>
            <a:miter lim="800000"/>
            <a:headEnd/>
            <a:tailEnd/>
          </a:ln>
        </p:spPr>
        <p:txBody>
          <a:bodyPr anchor="b">
            <a:spAutoFit/>
          </a:bodyPr>
          <a:lstStyle/>
          <a:p>
            <a:pPr algn="r"/>
            <a:r>
              <a:rPr lang="en-US" sz="1050" b="1" dirty="0">
                <a:solidFill>
                  <a:srgbClr val="FFFFFF"/>
                </a:solidFill>
                <a:cs typeface="Arial" charset="0"/>
              </a:rPr>
              <a:t>Copyright © Customer Carewords Ltd.</a:t>
            </a:r>
          </a:p>
        </p:txBody>
      </p:sp>
    </p:spTree>
    <p:extLst>
      <p:ext uri="{BB962C8B-B14F-4D97-AF65-F5344CB8AC3E}">
        <p14:creationId xmlns:p14="http://schemas.microsoft.com/office/powerpoint/2010/main" val="2337050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B23F6D09-5D52-4D07-9CAC-81A0B77E493E}" type="datetimeFigureOut">
              <a:rPr lang="en-US">
                <a:solidFill>
                  <a:srgbClr val="015D8B"/>
                </a:solidFill>
              </a:rPr>
              <a:pPr/>
              <a:t>6/27/2022</a:t>
            </a:fld>
            <a:endParaRPr lang="en-US" dirty="0">
              <a:solidFill>
                <a:srgbClr val="015D8B"/>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a:xfrm>
            <a:off x="381001" y="4698208"/>
            <a:ext cx="587375" cy="297656"/>
          </a:xfrm>
          <a:prstGeom prst="rect">
            <a:avLst/>
          </a:prstGeom>
        </p:spPr>
        <p:txBody>
          <a:bodyPr/>
          <a:lstStyle>
            <a:lvl1pPr>
              <a:defRPr/>
            </a:lvl1pPr>
          </a:lstStyle>
          <a:p>
            <a:fld id="{771AB7CA-329D-4B72-969E-6F9BDAC1C8A7}" type="slidenum">
              <a:rPr lang="en-US">
                <a:solidFill>
                  <a:srgbClr val="015D8B"/>
                </a:solidFill>
                <a:cs typeface="Arial" charset="0"/>
              </a:rPr>
              <a:pPr/>
              <a:t>‹#›</a:t>
            </a:fld>
            <a:endParaRPr lang="en-US" dirty="0">
              <a:solidFill>
                <a:srgbClr val="015D8B"/>
              </a:solidFill>
              <a:cs typeface="Arial" charset="0"/>
            </a:endParaRPr>
          </a:p>
        </p:txBody>
      </p:sp>
    </p:spTree>
    <p:extLst>
      <p:ext uri="{BB962C8B-B14F-4D97-AF65-F5344CB8AC3E}">
        <p14:creationId xmlns:p14="http://schemas.microsoft.com/office/powerpoint/2010/main" val="4267862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23F6D09-5D52-4D07-9CAC-81A0B77E493E}" type="datetimeFigureOut">
              <a:rPr lang="en-US">
                <a:solidFill>
                  <a:srgbClr val="015D8B"/>
                </a:solidFill>
              </a:rPr>
              <a:pPr/>
              <a:t>6/27/2022</a:t>
            </a:fld>
            <a:endParaRPr lang="en-US" dirty="0">
              <a:solidFill>
                <a:srgbClr val="015D8B"/>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a:xfrm>
            <a:off x="381001" y="4698208"/>
            <a:ext cx="587375" cy="297656"/>
          </a:xfrm>
          <a:prstGeom prst="rect">
            <a:avLst/>
          </a:prstGeom>
        </p:spPr>
        <p:txBody>
          <a:bodyPr/>
          <a:lstStyle>
            <a:lvl1pPr>
              <a:defRPr/>
            </a:lvl1pPr>
          </a:lstStyle>
          <a:p>
            <a:fld id="{771AB7CA-329D-4B72-969E-6F9BDAC1C8A7}" type="slidenum">
              <a:rPr lang="en-US">
                <a:solidFill>
                  <a:srgbClr val="015D8B"/>
                </a:solidFill>
                <a:cs typeface="Arial" charset="0"/>
              </a:rPr>
              <a:pPr/>
              <a:t>‹#›</a:t>
            </a:fld>
            <a:endParaRPr lang="en-US" dirty="0">
              <a:solidFill>
                <a:srgbClr val="015D8B"/>
              </a:solidFill>
              <a:cs typeface="Arial" charset="0"/>
            </a:endParaRPr>
          </a:p>
        </p:txBody>
      </p:sp>
    </p:spTree>
    <p:extLst>
      <p:ext uri="{BB962C8B-B14F-4D97-AF65-F5344CB8AC3E}">
        <p14:creationId xmlns:p14="http://schemas.microsoft.com/office/powerpoint/2010/main" val="1330321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0" y="1657350"/>
            <a:ext cx="3467100" cy="29146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448300" y="1657350"/>
            <a:ext cx="3467100" cy="29146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B23F6D09-5D52-4D07-9CAC-81A0B77E493E}" type="datetimeFigureOut">
              <a:rPr lang="en-US">
                <a:solidFill>
                  <a:srgbClr val="015D8B"/>
                </a:solidFill>
              </a:rPr>
              <a:pPr/>
              <a:t>6/27/2022</a:t>
            </a:fld>
            <a:endParaRPr lang="en-US" dirty="0">
              <a:solidFill>
                <a:srgbClr val="015D8B"/>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a:xfrm>
            <a:off x="381001" y="4698208"/>
            <a:ext cx="587375" cy="297656"/>
          </a:xfrm>
          <a:prstGeom prst="rect">
            <a:avLst/>
          </a:prstGeom>
        </p:spPr>
        <p:txBody>
          <a:bodyPr/>
          <a:lstStyle>
            <a:lvl1pPr>
              <a:defRPr/>
            </a:lvl1pPr>
          </a:lstStyle>
          <a:p>
            <a:fld id="{771AB7CA-329D-4B72-969E-6F9BDAC1C8A7}" type="slidenum">
              <a:rPr lang="en-US">
                <a:solidFill>
                  <a:srgbClr val="015D8B"/>
                </a:solidFill>
                <a:cs typeface="Arial" charset="0"/>
              </a:rPr>
              <a:pPr/>
              <a:t>‹#›</a:t>
            </a:fld>
            <a:endParaRPr lang="en-US" dirty="0">
              <a:solidFill>
                <a:srgbClr val="015D8B"/>
              </a:solidFill>
              <a:cs typeface="Arial" charset="0"/>
            </a:endParaRPr>
          </a:p>
        </p:txBody>
      </p:sp>
    </p:spTree>
    <p:extLst>
      <p:ext uri="{BB962C8B-B14F-4D97-AF65-F5344CB8AC3E}">
        <p14:creationId xmlns:p14="http://schemas.microsoft.com/office/powerpoint/2010/main" val="421932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2" name="Rectangle 71"/>
          <p:cNvSpPr/>
          <p:nvPr userDrawn="1"/>
        </p:nvSpPr>
        <p:spPr>
          <a:xfrm>
            <a:off x="231430" y="1543050"/>
            <a:ext cx="2683219" cy="36004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3105951" y="1543050"/>
            <a:ext cx="5483013" cy="768143"/>
          </a:xfrm>
        </p:spPr>
        <p:txBody>
          <a:bodyPr anchor="b" anchorCtr="0"/>
          <a:lstStyle>
            <a:lvl1pPr algn="l">
              <a:defRPr spc="-40" baseline="0">
                <a:solidFill>
                  <a:schemeClr val="tx1"/>
                </a:solidFill>
                <a:latin typeface="Arial" panose="020B0604020202020204" pitchFamily="34" charset="0"/>
                <a:cs typeface="Arial" panose="020B0604020202020204" pitchFamily="34" charset="0"/>
              </a:defRPr>
            </a:lvl1pPr>
          </a:lstStyle>
          <a:p>
            <a:r>
              <a:rPr lang="en-US" dirty="0"/>
              <a:t>This is the title of your presentation</a:t>
            </a:r>
          </a:p>
        </p:txBody>
      </p:sp>
      <p:sp>
        <p:nvSpPr>
          <p:cNvPr id="3" name="Subtitle 2"/>
          <p:cNvSpPr>
            <a:spLocks noGrp="1"/>
          </p:cNvSpPr>
          <p:nvPr>
            <p:ph type="subTitle" idx="1" hasCustomPrompt="1"/>
          </p:nvPr>
        </p:nvSpPr>
        <p:spPr>
          <a:xfrm>
            <a:off x="3105951" y="2380000"/>
            <a:ext cx="5483013" cy="630371"/>
          </a:xfrm>
        </p:spPr>
        <p:txBody>
          <a:bodyPr>
            <a:normAutofit/>
          </a:bodyPr>
          <a:lstStyle>
            <a:lvl1pPr marL="0" indent="0" algn="l">
              <a:lnSpc>
                <a:spcPct val="90000"/>
              </a:lnSpc>
              <a:spcBef>
                <a:spcPts val="0"/>
              </a:spcBef>
              <a:buNone/>
              <a:defRPr sz="2000" spc="-4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is the subtitle of your cover page</a:t>
            </a:r>
          </a:p>
        </p:txBody>
      </p:sp>
      <p:sp>
        <p:nvSpPr>
          <p:cNvPr id="7" name="Rectangle 6"/>
          <p:cNvSpPr/>
          <p:nvPr userDrawn="1"/>
        </p:nvSpPr>
        <p:spPr>
          <a:xfrm>
            <a:off x="231430" y="0"/>
            <a:ext cx="2683219" cy="8062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0"/>
          </p:nvPr>
        </p:nvSpPr>
        <p:spPr>
          <a:xfrm>
            <a:off x="3106740" y="4117971"/>
            <a:ext cx="5481637" cy="736600"/>
          </a:xfrm>
        </p:spPr>
        <p:txBody>
          <a:bodyPr anchor="b" anchorCtr="0">
            <a:normAutofit/>
          </a:bodyPr>
          <a:lstStyle>
            <a:lvl1pPr marL="0" indent="0" algn="l">
              <a:lnSpc>
                <a:spcPct val="92000"/>
              </a:lnSpc>
              <a:spcBef>
                <a:spcPts val="600"/>
              </a:spcBef>
              <a:buNone/>
              <a:defRPr sz="14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3" name="Text Placeholder 4"/>
          <p:cNvSpPr>
            <a:spLocks noGrp="1"/>
          </p:cNvSpPr>
          <p:nvPr>
            <p:ph type="body" sz="quarter" idx="11" hasCustomPrompt="1"/>
          </p:nvPr>
        </p:nvSpPr>
        <p:spPr>
          <a:xfrm>
            <a:off x="600076" y="4117971"/>
            <a:ext cx="2209800" cy="736600"/>
          </a:xfrm>
        </p:spPr>
        <p:txBody>
          <a:bodyPr anchor="b" anchorCtr="0">
            <a:normAutofit/>
          </a:bodyPr>
          <a:lstStyle>
            <a:lvl1pPr marL="0" indent="0" algn="r">
              <a:lnSpc>
                <a:spcPct val="92000"/>
              </a:lnSpc>
              <a:spcBef>
                <a:spcPts val="600"/>
              </a:spcBef>
              <a:buNone/>
              <a:defRPr sz="1400">
                <a:solidFill>
                  <a:schemeClr val="bg1"/>
                </a:solidFill>
                <a:latin typeface="Arial" panose="020B0604020202020204" pitchFamily="34" charset="0"/>
                <a:cs typeface="Arial" panose="020B0604020202020204" pitchFamily="34" charset="0"/>
              </a:defRPr>
            </a:lvl1pPr>
          </a:lstStyle>
          <a:p>
            <a:pPr lvl="0"/>
            <a:r>
              <a:rPr lang="en-US" dirty="0"/>
              <a:t>Enter the Date</a:t>
            </a:r>
          </a:p>
        </p:txBody>
      </p:sp>
      <p:pic>
        <p:nvPicPr>
          <p:cNvPr id="71" name="Picture 7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6290" y="918208"/>
            <a:ext cx="2522161" cy="494343"/>
          </a:xfrm>
          <a:prstGeom prst="rect">
            <a:avLst/>
          </a:prstGeom>
        </p:spPr>
      </p:pic>
    </p:spTree>
    <p:extLst>
      <p:ext uri="{BB962C8B-B14F-4D97-AF65-F5344CB8AC3E}">
        <p14:creationId xmlns:p14="http://schemas.microsoft.com/office/powerpoint/2010/main" val="3320519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B23F6D09-5D52-4D07-9CAC-81A0B77E493E}" type="datetimeFigureOut">
              <a:rPr lang="en-US">
                <a:solidFill>
                  <a:srgbClr val="015D8B"/>
                </a:solidFill>
              </a:rPr>
              <a:pPr/>
              <a:t>6/27/2022</a:t>
            </a:fld>
            <a:endParaRPr lang="en-US" dirty="0">
              <a:solidFill>
                <a:srgbClr val="015D8B"/>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a:xfrm>
            <a:off x="381001" y="4698208"/>
            <a:ext cx="587375" cy="297656"/>
          </a:xfrm>
          <a:prstGeom prst="rect">
            <a:avLst/>
          </a:prstGeom>
        </p:spPr>
        <p:txBody>
          <a:bodyPr/>
          <a:lstStyle>
            <a:lvl1pPr>
              <a:defRPr/>
            </a:lvl1pPr>
          </a:lstStyle>
          <a:p>
            <a:fld id="{771AB7CA-329D-4B72-969E-6F9BDAC1C8A7}" type="slidenum">
              <a:rPr lang="en-US">
                <a:solidFill>
                  <a:srgbClr val="015D8B"/>
                </a:solidFill>
                <a:cs typeface="Arial" charset="0"/>
              </a:rPr>
              <a:pPr/>
              <a:t>‹#›</a:t>
            </a:fld>
            <a:endParaRPr lang="en-US" dirty="0">
              <a:solidFill>
                <a:srgbClr val="015D8B"/>
              </a:solidFill>
              <a:cs typeface="Arial" charset="0"/>
            </a:endParaRPr>
          </a:p>
        </p:txBody>
      </p:sp>
    </p:spTree>
    <p:extLst>
      <p:ext uri="{BB962C8B-B14F-4D97-AF65-F5344CB8AC3E}">
        <p14:creationId xmlns:p14="http://schemas.microsoft.com/office/powerpoint/2010/main" val="520450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B23F6D09-5D52-4D07-9CAC-81A0B77E493E}" type="datetimeFigureOut">
              <a:rPr lang="en-US">
                <a:solidFill>
                  <a:srgbClr val="015D8B"/>
                </a:solidFill>
              </a:rPr>
              <a:pPr/>
              <a:t>6/27/2022</a:t>
            </a:fld>
            <a:endParaRPr lang="en-US" dirty="0">
              <a:solidFill>
                <a:srgbClr val="015D8B"/>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a:xfrm>
            <a:off x="381001" y="4698208"/>
            <a:ext cx="587375" cy="297656"/>
          </a:xfrm>
          <a:prstGeom prst="rect">
            <a:avLst/>
          </a:prstGeom>
        </p:spPr>
        <p:txBody>
          <a:bodyPr/>
          <a:lstStyle>
            <a:lvl1pPr>
              <a:defRPr/>
            </a:lvl1pPr>
          </a:lstStyle>
          <a:p>
            <a:fld id="{771AB7CA-329D-4B72-969E-6F9BDAC1C8A7}" type="slidenum">
              <a:rPr lang="en-US">
                <a:solidFill>
                  <a:srgbClr val="015D8B"/>
                </a:solidFill>
                <a:cs typeface="Arial" charset="0"/>
              </a:rPr>
              <a:pPr/>
              <a:t>‹#›</a:t>
            </a:fld>
            <a:endParaRPr lang="en-US" dirty="0">
              <a:solidFill>
                <a:srgbClr val="015D8B"/>
              </a:solidFill>
              <a:cs typeface="Arial" charset="0"/>
            </a:endParaRPr>
          </a:p>
        </p:txBody>
      </p:sp>
    </p:spTree>
    <p:extLst>
      <p:ext uri="{BB962C8B-B14F-4D97-AF65-F5344CB8AC3E}">
        <p14:creationId xmlns:p14="http://schemas.microsoft.com/office/powerpoint/2010/main" val="767231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23F6D09-5D52-4D07-9CAC-81A0B77E493E}" type="datetimeFigureOut">
              <a:rPr lang="en-US">
                <a:solidFill>
                  <a:srgbClr val="015D8B"/>
                </a:solidFill>
              </a:rPr>
              <a:pPr/>
              <a:t>6/27/2022</a:t>
            </a:fld>
            <a:endParaRPr lang="en-US" dirty="0">
              <a:solidFill>
                <a:srgbClr val="015D8B"/>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a:xfrm>
            <a:off x="381001" y="4698208"/>
            <a:ext cx="587375" cy="297656"/>
          </a:xfrm>
          <a:prstGeom prst="rect">
            <a:avLst/>
          </a:prstGeom>
        </p:spPr>
        <p:txBody>
          <a:bodyPr/>
          <a:lstStyle>
            <a:lvl1pPr>
              <a:defRPr/>
            </a:lvl1pPr>
          </a:lstStyle>
          <a:p>
            <a:fld id="{771AB7CA-329D-4B72-969E-6F9BDAC1C8A7}" type="slidenum">
              <a:rPr lang="en-US">
                <a:solidFill>
                  <a:srgbClr val="015D8B"/>
                </a:solidFill>
                <a:cs typeface="Arial" charset="0"/>
              </a:rPr>
              <a:pPr/>
              <a:t>‹#›</a:t>
            </a:fld>
            <a:endParaRPr lang="en-US" dirty="0">
              <a:solidFill>
                <a:srgbClr val="015D8B"/>
              </a:solidFill>
              <a:cs typeface="Arial" charset="0"/>
            </a:endParaRPr>
          </a:p>
        </p:txBody>
      </p:sp>
    </p:spTree>
    <p:extLst>
      <p:ext uri="{BB962C8B-B14F-4D97-AF65-F5344CB8AC3E}">
        <p14:creationId xmlns:p14="http://schemas.microsoft.com/office/powerpoint/2010/main" val="2275627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23F6D09-5D52-4D07-9CAC-81A0B77E493E}" type="datetimeFigureOut">
              <a:rPr lang="en-US">
                <a:solidFill>
                  <a:srgbClr val="015D8B"/>
                </a:solidFill>
              </a:rPr>
              <a:pPr/>
              <a:t>6/27/2022</a:t>
            </a:fld>
            <a:endParaRPr lang="en-US" dirty="0">
              <a:solidFill>
                <a:srgbClr val="015D8B"/>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a:xfrm>
            <a:off x="381001" y="4698208"/>
            <a:ext cx="587375" cy="297656"/>
          </a:xfrm>
          <a:prstGeom prst="rect">
            <a:avLst/>
          </a:prstGeom>
        </p:spPr>
        <p:txBody>
          <a:bodyPr/>
          <a:lstStyle>
            <a:lvl1pPr>
              <a:defRPr/>
            </a:lvl1pPr>
          </a:lstStyle>
          <a:p>
            <a:fld id="{771AB7CA-329D-4B72-969E-6F9BDAC1C8A7}" type="slidenum">
              <a:rPr lang="en-US">
                <a:solidFill>
                  <a:srgbClr val="015D8B"/>
                </a:solidFill>
                <a:cs typeface="Arial" charset="0"/>
              </a:rPr>
              <a:pPr/>
              <a:t>‹#›</a:t>
            </a:fld>
            <a:endParaRPr lang="en-US" dirty="0">
              <a:solidFill>
                <a:srgbClr val="015D8B"/>
              </a:solidFill>
              <a:cs typeface="Arial" charset="0"/>
            </a:endParaRPr>
          </a:p>
        </p:txBody>
      </p:sp>
    </p:spTree>
    <p:extLst>
      <p:ext uri="{BB962C8B-B14F-4D97-AF65-F5344CB8AC3E}">
        <p14:creationId xmlns:p14="http://schemas.microsoft.com/office/powerpoint/2010/main" val="2499430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23F6D09-5D52-4D07-9CAC-81A0B77E493E}" type="datetimeFigureOut">
              <a:rPr lang="en-US">
                <a:solidFill>
                  <a:srgbClr val="015D8B"/>
                </a:solidFill>
              </a:rPr>
              <a:pPr/>
              <a:t>6/27/2022</a:t>
            </a:fld>
            <a:endParaRPr lang="en-US" dirty="0">
              <a:solidFill>
                <a:srgbClr val="015D8B"/>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a:xfrm>
            <a:off x="381001" y="4698208"/>
            <a:ext cx="587375" cy="297656"/>
          </a:xfrm>
          <a:prstGeom prst="rect">
            <a:avLst/>
          </a:prstGeom>
        </p:spPr>
        <p:txBody>
          <a:bodyPr/>
          <a:lstStyle>
            <a:lvl1pPr>
              <a:defRPr/>
            </a:lvl1pPr>
          </a:lstStyle>
          <a:p>
            <a:fld id="{771AB7CA-329D-4B72-969E-6F9BDAC1C8A7}" type="slidenum">
              <a:rPr lang="en-US">
                <a:solidFill>
                  <a:srgbClr val="015D8B"/>
                </a:solidFill>
                <a:cs typeface="Arial" charset="0"/>
              </a:rPr>
              <a:pPr/>
              <a:t>‹#›</a:t>
            </a:fld>
            <a:endParaRPr lang="en-US" dirty="0">
              <a:solidFill>
                <a:srgbClr val="015D8B"/>
              </a:solidFill>
              <a:cs typeface="Arial" charset="0"/>
            </a:endParaRPr>
          </a:p>
        </p:txBody>
      </p:sp>
    </p:spTree>
    <p:extLst>
      <p:ext uri="{BB962C8B-B14F-4D97-AF65-F5344CB8AC3E}">
        <p14:creationId xmlns:p14="http://schemas.microsoft.com/office/powerpoint/2010/main" val="1538247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B23F6D09-5D52-4D07-9CAC-81A0B77E493E}" type="datetimeFigureOut">
              <a:rPr lang="en-US">
                <a:solidFill>
                  <a:srgbClr val="015D8B"/>
                </a:solidFill>
              </a:rPr>
              <a:pPr/>
              <a:t>6/27/2022</a:t>
            </a:fld>
            <a:endParaRPr lang="en-US" dirty="0">
              <a:solidFill>
                <a:srgbClr val="015D8B"/>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a:xfrm>
            <a:off x="381001" y="4698208"/>
            <a:ext cx="587375" cy="297656"/>
          </a:xfrm>
          <a:prstGeom prst="rect">
            <a:avLst/>
          </a:prstGeom>
        </p:spPr>
        <p:txBody>
          <a:bodyPr/>
          <a:lstStyle>
            <a:lvl1pPr>
              <a:defRPr/>
            </a:lvl1pPr>
          </a:lstStyle>
          <a:p>
            <a:fld id="{771AB7CA-329D-4B72-969E-6F9BDAC1C8A7}" type="slidenum">
              <a:rPr lang="en-US">
                <a:solidFill>
                  <a:srgbClr val="015D8B"/>
                </a:solidFill>
                <a:cs typeface="Arial" charset="0"/>
              </a:rPr>
              <a:pPr/>
              <a:t>‹#›</a:t>
            </a:fld>
            <a:endParaRPr lang="en-US" dirty="0">
              <a:solidFill>
                <a:srgbClr val="015D8B"/>
              </a:solidFill>
              <a:cs typeface="Arial" charset="0"/>
            </a:endParaRPr>
          </a:p>
        </p:txBody>
      </p:sp>
    </p:spTree>
    <p:extLst>
      <p:ext uri="{BB962C8B-B14F-4D97-AF65-F5344CB8AC3E}">
        <p14:creationId xmlns:p14="http://schemas.microsoft.com/office/powerpoint/2010/main" val="505898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571500"/>
            <a:ext cx="2019300" cy="4000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571500"/>
            <a:ext cx="5905500" cy="4000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23F6D09-5D52-4D07-9CAC-81A0B77E493E}" type="datetimeFigureOut">
              <a:rPr lang="en-US">
                <a:solidFill>
                  <a:srgbClr val="015D8B"/>
                </a:solidFill>
              </a:rPr>
              <a:pPr/>
              <a:t>6/27/2022</a:t>
            </a:fld>
            <a:endParaRPr lang="en-US" dirty="0">
              <a:solidFill>
                <a:srgbClr val="015D8B"/>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a:xfrm>
            <a:off x="381001" y="4698208"/>
            <a:ext cx="587375" cy="297656"/>
          </a:xfrm>
          <a:prstGeom prst="rect">
            <a:avLst/>
          </a:prstGeom>
        </p:spPr>
        <p:txBody>
          <a:bodyPr/>
          <a:lstStyle>
            <a:lvl1pPr>
              <a:defRPr/>
            </a:lvl1pPr>
          </a:lstStyle>
          <a:p>
            <a:fld id="{771AB7CA-329D-4B72-969E-6F9BDAC1C8A7}" type="slidenum">
              <a:rPr lang="en-US">
                <a:solidFill>
                  <a:srgbClr val="015D8B"/>
                </a:solidFill>
                <a:cs typeface="Arial" charset="0"/>
              </a:rPr>
              <a:pPr/>
              <a:t>‹#›</a:t>
            </a:fld>
            <a:endParaRPr lang="en-US" dirty="0">
              <a:solidFill>
                <a:srgbClr val="015D8B"/>
              </a:solidFill>
              <a:cs typeface="Arial" charset="0"/>
            </a:endParaRPr>
          </a:p>
        </p:txBody>
      </p:sp>
    </p:spTree>
    <p:extLst>
      <p:ext uri="{BB962C8B-B14F-4D97-AF65-F5344CB8AC3E}">
        <p14:creationId xmlns:p14="http://schemas.microsoft.com/office/powerpoint/2010/main" val="17718216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0170"/>
            <a:ext cx="7772400" cy="1102519"/>
          </a:xfrm>
        </p:spPr>
        <p:txBody>
          <a:bodyPr anchor="ctr"/>
          <a:lstStyle>
            <a:lvl1pPr algn="ctr">
              <a:defRPr spc="-3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2969071"/>
            <a:ext cx="6400800" cy="1314450"/>
          </a:xfrm>
        </p:spPr>
        <p:txBody>
          <a:bodyPr/>
          <a:lstStyle>
            <a:lvl1pPr marL="0" indent="0" algn="ctr">
              <a:buNone/>
              <a:defRPr spc="-3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8" name="Slide Number Placeholder 5"/>
          <p:cNvSpPr txBox="1">
            <a:spLocks/>
          </p:cNvSpPr>
          <p:nvPr userDrawn="1"/>
        </p:nvSpPr>
        <p:spPr>
          <a:xfrm>
            <a:off x="3962400" y="1170627"/>
            <a:ext cx="121920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fld id="{ED38AA95-462B-3543-A864-6C49272CDC35}" type="slidenum">
              <a:rPr lang="en-US" sz="3000" smtClean="0">
                <a:solidFill>
                  <a:prstClr val="white"/>
                </a:solidFill>
                <a:latin typeface="Helvetica Light"/>
                <a:cs typeface="Helvetica Light"/>
              </a:rPr>
              <a:pPr algn="ctr">
                <a:lnSpc>
                  <a:spcPct val="90000"/>
                </a:lnSpc>
              </a:pPr>
              <a:t>‹#›</a:t>
            </a:fld>
            <a:endParaRPr lang="en-US" sz="3000" dirty="0">
              <a:solidFill>
                <a:prstClr val="white"/>
              </a:solidFill>
              <a:latin typeface="Helvetica Light"/>
              <a:cs typeface="Helvetica Light"/>
            </a:endParaRPr>
          </a:p>
        </p:txBody>
      </p:sp>
      <p:sp>
        <p:nvSpPr>
          <p:cNvPr id="9" name="Rectangle 8"/>
          <p:cNvSpPr/>
          <p:nvPr userDrawn="1"/>
        </p:nvSpPr>
        <p:spPr>
          <a:xfrm>
            <a:off x="0" y="2"/>
            <a:ext cx="1371600" cy="1070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1379925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1"/>
          <p:cNvSpPr/>
          <p:nvPr userDrawn="1"/>
        </p:nvSpPr>
        <p:spPr>
          <a:xfrm>
            <a:off x="0" y="2"/>
            <a:ext cx="1371600" cy="1070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730271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Slide Number Placeholder 5"/>
          <p:cNvSpPr txBox="1">
            <a:spLocks/>
          </p:cNvSpPr>
          <p:nvPr userDrawn="1"/>
        </p:nvSpPr>
        <p:spPr>
          <a:xfrm>
            <a:off x="3962400" y="1170628"/>
            <a:ext cx="121920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fld id="{ED38AA95-462B-3543-A864-6C49272CDC35}" type="slidenum">
              <a:rPr lang="en-US" sz="3000" smtClean="0">
                <a:solidFill>
                  <a:prstClr val="white"/>
                </a:solidFill>
                <a:latin typeface="Helvetica Light"/>
                <a:cs typeface="Helvetica Light"/>
              </a:rPr>
              <a:pPr algn="ctr">
                <a:lnSpc>
                  <a:spcPct val="90000"/>
                </a:lnSpc>
              </a:pPr>
              <a:t>‹#›</a:t>
            </a:fld>
            <a:endParaRPr lang="en-US" sz="3000" dirty="0">
              <a:solidFill>
                <a:prstClr val="white"/>
              </a:solidFill>
              <a:latin typeface="Helvetica Light"/>
              <a:cs typeface="Helvetica Light"/>
            </a:endParaRPr>
          </a:p>
        </p:txBody>
      </p:sp>
      <p:sp>
        <p:nvSpPr>
          <p:cNvPr id="9" name="Rectangle 8"/>
          <p:cNvSpPr/>
          <p:nvPr userDrawn="1"/>
        </p:nvSpPr>
        <p:spPr>
          <a:xfrm>
            <a:off x="0" y="2"/>
            <a:ext cx="1371600" cy="1070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
        <p:nvSpPr>
          <p:cNvPr id="15" name="Rectangle 14"/>
          <p:cNvSpPr/>
          <p:nvPr userDrawn="1"/>
        </p:nvSpPr>
        <p:spPr>
          <a:xfrm>
            <a:off x="231434" y="1543052"/>
            <a:ext cx="1723013" cy="3363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6" name="Title 1"/>
          <p:cNvSpPr>
            <a:spLocks noGrp="1"/>
          </p:cNvSpPr>
          <p:nvPr>
            <p:ph type="ctrTitle" hasCustomPrompt="1"/>
          </p:nvPr>
        </p:nvSpPr>
        <p:spPr>
          <a:xfrm>
            <a:off x="2323438" y="1096886"/>
            <a:ext cx="5483013" cy="768143"/>
          </a:xfrm>
        </p:spPr>
        <p:txBody>
          <a:bodyPr anchor="b" anchorCtr="0"/>
          <a:lstStyle>
            <a:lvl1pPr algn="l">
              <a:defRPr spc="-30" baseline="0">
                <a:solidFill>
                  <a:schemeClr val="tx1"/>
                </a:solidFill>
              </a:defRPr>
            </a:lvl1pPr>
          </a:lstStyle>
          <a:p>
            <a:r>
              <a:rPr lang="en-US" dirty="0"/>
              <a:t>This is the title of your presentation</a:t>
            </a:r>
          </a:p>
        </p:txBody>
      </p:sp>
      <p:sp>
        <p:nvSpPr>
          <p:cNvPr id="17" name="Subtitle 2"/>
          <p:cNvSpPr>
            <a:spLocks noGrp="1"/>
          </p:cNvSpPr>
          <p:nvPr>
            <p:ph type="subTitle" idx="1" hasCustomPrompt="1"/>
          </p:nvPr>
        </p:nvSpPr>
        <p:spPr>
          <a:xfrm>
            <a:off x="2323438" y="1933835"/>
            <a:ext cx="5483013" cy="630371"/>
          </a:xfrm>
        </p:spPr>
        <p:txBody>
          <a:bodyPr>
            <a:normAutofit/>
          </a:bodyPr>
          <a:lstStyle>
            <a:lvl1pPr marL="0" indent="0" algn="l">
              <a:lnSpc>
                <a:spcPct val="90000"/>
              </a:lnSpc>
              <a:spcBef>
                <a:spcPts val="0"/>
              </a:spcBef>
              <a:buNone/>
              <a:defRPr sz="1500" spc="-3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This is the subtitle of your cover page</a:t>
            </a:r>
          </a:p>
        </p:txBody>
      </p:sp>
      <p:sp>
        <p:nvSpPr>
          <p:cNvPr id="18" name="Rectangle 17"/>
          <p:cNvSpPr/>
          <p:nvPr userDrawn="1"/>
        </p:nvSpPr>
        <p:spPr>
          <a:xfrm>
            <a:off x="231432" y="0"/>
            <a:ext cx="1723012" cy="8062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1432" y="977546"/>
            <a:ext cx="1723012" cy="322271"/>
          </a:xfrm>
          <a:prstGeom prst="rect">
            <a:avLst/>
          </a:prstGeom>
        </p:spPr>
      </p:pic>
    </p:spTree>
    <p:extLst>
      <p:ext uri="{BB962C8B-B14F-4D97-AF65-F5344CB8AC3E}">
        <p14:creationId xmlns:p14="http://schemas.microsoft.com/office/powerpoint/2010/main" val="236421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Tree>
    <p:extLst>
      <p:ext uri="{BB962C8B-B14F-4D97-AF65-F5344CB8AC3E}">
        <p14:creationId xmlns:p14="http://schemas.microsoft.com/office/powerpoint/2010/main" val="2126046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2"/>
          <p:cNvSpPr/>
          <p:nvPr userDrawn="1"/>
        </p:nvSpPr>
        <p:spPr>
          <a:xfrm>
            <a:off x="-5539" y="-1001"/>
            <a:ext cx="9149539" cy="24441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900"/>
            <a:endParaRPr lang="en-US" sz="1350">
              <a:solidFill>
                <a:prstClr val="white"/>
              </a:solidFill>
            </a:endParaRPr>
          </a:p>
        </p:txBody>
      </p:sp>
      <p:sp>
        <p:nvSpPr>
          <p:cNvPr id="4" name="Rectangle 3"/>
          <p:cNvSpPr/>
          <p:nvPr userDrawn="1"/>
        </p:nvSpPr>
        <p:spPr>
          <a:xfrm>
            <a:off x="5614433" y="3426241"/>
            <a:ext cx="1914837" cy="230832"/>
          </a:xfrm>
          <a:prstGeom prst="rect">
            <a:avLst/>
          </a:prstGeom>
        </p:spPr>
        <p:txBody>
          <a:bodyPr wrap="square">
            <a:spAutoFit/>
          </a:bodyPr>
          <a:lstStyle/>
          <a:p>
            <a:pPr defTabSz="342900"/>
            <a:r>
              <a:rPr lang="en-IE" sz="900" dirty="0">
                <a:solidFill>
                  <a:srgbClr val="282828"/>
                </a:solidFill>
                <a:latin typeface="Calibri Light" panose="020F0302020204030204" pitchFamily="34" charset="0"/>
                <a:cs typeface="Helvetica" panose="020B0604020202020204" pitchFamily="34" charset="0"/>
              </a:rPr>
              <a:t>+353 87 238 6136</a:t>
            </a:r>
            <a:endParaRPr lang="en-US" sz="900" dirty="0">
              <a:solidFill>
                <a:srgbClr val="282828">
                  <a:lumMod val="90000"/>
                  <a:lumOff val="10000"/>
                </a:srgbClr>
              </a:solidFill>
              <a:latin typeface="Calibri Light" panose="020F0302020204030204" pitchFamily="34" charset="0"/>
              <a:cs typeface="Helvetica" panose="020B0604020202020204" pitchFamily="34" charset="0"/>
            </a:endParaRPr>
          </a:p>
        </p:txBody>
      </p:sp>
      <p:grpSp>
        <p:nvGrpSpPr>
          <p:cNvPr id="5" name="Group 4"/>
          <p:cNvGrpSpPr/>
          <p:nvPr userDrawn="1"/>
        </p:nvGrpSpPr>
        <p:grpSpPr>
          <a:xfrm>
            <a:off x="4947402" y="3334630"/>
            <a:ext cx="574757" cy="433655"/>
            <a:chOff x="5958418" y="3997855"/>
            <a:chExt cx="741890" cy="741890"/>
          </a:xfrm>
        </p:grpSpPr>
        <p:sp>
          <p:nvSpPr>
            <p:cNvPr id="6" name="Oval 9"/>
            <p:cNvSpPr>
              <a:spLocks noChangeArrowheads="1"/>
            </p:cNvSpPr>
            <p:nvPr/>
          </p:nvSpPr>
          <p:spPr bwMode="auto">
            <a:xfrm>
              <a:off x="5958418" y="3997855"/>
              <a:ext cx="741890" cy="741890"/>
            </a:xfrm>
            <a:prstGeom prst="ellipse">
              <a:avLst/>
            </a:prstGeom>
            <a:solidFill>
              <a:schemeClr val="accent2"/>
            </a:solidFill>
            <a:ln w="19050">
              <a:solidFill>
                <a:schemeClr val="accent1"/>
              </a:solidFill>
            </a:ln>
          </p:spPr>
          <p:txBody>
            <a:bodyPr vert="horz" wrap="square" lIns="91440" tIns="45720" rIns="91440" bIns="45720" numCol="1" anchor="t" anchorCtr="0" compatLnSpc="1">
              <a:prstTxWarp prst="textNoShape">
                <a:avLst/>
              </a:prstTxWarp>
            </a:bodyPr>
            <a:lstStyle/>
            <a:p>
              <a:pPr defTabSz="342900"/>
              <a:endParaRPr lang="en-US" sz="1200" dirty="0">
                <a:solidFill>
                  <a:srgbClr val="282828"/>
                </a:solidFill>
              </a:endParaRPr>
            </a:p>
          </p:txBody>
        </p:sp>
        <p:sp>
          <p:nvSpPr>
            <p:cNvPr id="7" name="Freeform 93"/>
            <p:cNvSpPr>
              <a:spLocks/>
            </p:cNvSpPr>
            <p:nvPr/>
          </p:nvSpPr>
          <p:spPr bwMode="auto">
            <a:xfrm>
              <a:off x="6130926" y="4160838"/>
              <a:ext cx="319088" cy="477838"/>
            </a:xfrm>
            <a:custGeom>
              <a:avLst/>
              <a:gdLst>
                <a:gd name="T0" fmla="*/ 66 w 160"/>
                <a:gd name="T1" fmla="*/ 62 h 239"/>
                <a:gd name="T2" fmla="*/ 124 w 160"/>
                <a:gd name="T3" fmla="*/ 162 h 239"/>
                <a:gd name="T4" fmla="*/ 160 w 160"/>
                <a:gd name="T5" fmla="*/ 224 h 239"/>
                <a:gd name="T6" fmla="*/ 111 w 160"/>
                <a:gd name="T7" fmla="*/ 228 h 239"/>
                <a:gd name="T8" fmla="*/ 2 w 160"/>
                <a:gd name="T9" fmla="*/ 38 h 239"/>
                <a:gd name="T10" fmla="*/ 31 w 160"/>
                <a:gd name="T11" fmla="*/ 0 h 239"/>
                <a:gd name="T12" fmla="*/ 66 w 160"/>
                <a:gd name="T13" fmla="*/ 62 h 239"/>
              </a:gdLst>
              <a:ahLst/>
              <a:cxnLst>
                <a:cxn ang="0">
                  <a:pos x="T0" y="T1"/>
                </a:cxn>
                <a:cxn ang="0">
                  <a:pos x="T2" y="T3"/>
                </a:cxn>
                <a:cxn ang="0">
                  <a:pos x="T4" y="T5"/>
                </a:cxn>
                <a:cxn ang="0">
                  <a:pos x="T6" y="T7"/>
                </a:cxn>
                <a:cxn ang="0">
                  <a:pos x="T8" y="T9"/>
                </a:cxn>
                <a:cxn ang="0">
                  <a:pos x="T10" y="T11"/>
                </a:cxn>
                <a:cxn ang="0">
                  <a:pos x="T12" y="T13"/>
                </a:cxn>
              </a:cxnLst>
              <a:rect l="0" t="0" r="r" b="b"/>
              <a:pathLst>
                <a:path w="160" h="239">
                  <a:moveTo>
                    <a:pt x="66" y="62"/>
                  </a:moveTo>
                  <a:cubicBezTo>
                    <a:pt x="31" y="83"/>
                    <a:pt x="85" y="184"/>
                    <a:pt x="124" y="162"/>
                  </a:cubicBezTo>
                  <a:cubicBezTo>
                    <a:pt x="131" y="173"/>
                    <a:pt x="153" y="212"/>
                    <a:pt x="160" y="224"/>
                  </a:cubicBezTo>
                  <a:cubicBezTo>
                    <a:pt x="143" y="233"/>
                    <a:pt x="130" y="239"/>
                    <a:pt x="111" y="228"/>
                  </a:cubicBezTo>
                  <a:cubicBezTo>
                    <a:pt x="58" y="198"/>
                    <a:pt x="0" y="98"/>
                    <a:pt x="2" y="38"/>
                  </a:cubicBezTo>
                  <a:cubicBezTo>
                    <a:pt x="2" y="17"/>
                    <a:pt x="15" y="9"/>
                    <a:pt x="31" y="0"/>
                  </a:cubicBezTo>
                  <a:cubicBezTo>
                    <a:pt x="37" y="12"/>
                    <a:pt x="60" y="50"/>
                    <a:pt x="66" y="6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900"/>
              <a:endParaRPr lang="en-US" sz="1200">
                <a:solidFill>
                  <a:srgbClr val="282828"/>
                </a:solidFill>
              </a:endParaRPr>
            </a:p>
          </p:txBody>
        </p:sp>
        <p:sp>
          <p:nvSpPr>
            <p:cNvPr id="8" name="Freeform 94"/>
            <p:cNvSpPr>
              <a:spLocks/>
            </p:cNvSpPr>
            <p:nvPr/>
          </p:nvSpPr>
          <p:spPr bwMode="auto">
            <a:xfrm>
              <a:off x="6199188" y="4111625"/>
              <a:ext cx="139700" cy="176213"/>
            </a:xfrm>
            <a:custGeom>
              <a:avLst/>
              <a:gdLst>
                <a:gd name="T0" fmla="*/ 47 w 70"/>
                <a:gd name="T1" fmla="*/ 85 h 88"/>
                <a:gd name="T2" fmla="*/ 36 w 70"/>
                <a:gd name="T3" fmla="*/ 83 h 88"/>
                <a:gd name="T4" fmla="*/ 3 w 70"/>
                <a:gd name="T5" fmla="*/ 24 h 88"/>
                <a:gd name="T6" fmla="*/ 5 w 70"/>
                <a:gd name="T7" fmla="*/ 13 h 88"/>
                <a:gd name="T8" fmla="*/ 23 w 70"/>
                <a:gd name="T9" fmla="*/ 3 h 88"/>
                <a:gd name="T10" fmla="*/ 34 w 70"/>
                <a:gd name="T11" fmla="*/ 6 h 88"/>
                <a:gd name="T12" fmla="*/ 68 w 70"/>
                <a:gd name="T13" fmla="*/ 64 h 88"/>
                <a:gd name="T14" fmla="*/ 65 w 70"/>
                <a:gd name="T15" fmla="*/ 75 h 88"/>
                <a:gd name="T16" fmla="*/ 47 w 70"/>
                <a:gd name="T17" fmla="*/ 8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88">
                  <a:moveTo>
                    <a:pt x="47" y="85"/>
                  </a:moveTo>
                  <a:cubicBezTo>
                    <a:pt x="44" y="88"/>
                    <a:pt x="39" y="86"/>
                    <a:pt x="36" y="83"/>
                  </a:cubicBezTo>
                  <a:cubicBezTo>
                    <a:pt x="3" y="24"/>
                    <a:pt x="3" y="24"/>
                    <a:pt x="3" y="24"/>
                  </a:cubicBezTo>
                  <a:cubicBezTo>
                    <a:pt x="0" y="20"/>
                    <a:pt x="2" y="15"/>
                    <a:pt x="5" y="13"/>
                  </a:cubicBezTo>
                  <a:cubicBezTo>
                    <a:pt x="23" y="3"/>
                    <a:pt x="23" y="3"/>
                    <a:pt x="23" y="3"/>
                  </a:cubicBezTo>
                  <a:cubicBezTo>
                    <a:pt x="27" y="0"/>
                    <a:pt x="32" y="2"/>
                    <a:pt x="34" y="6"/>
                  </a:cubicBezTo>
                  <a:cubicBezTo>
                    <a:pt x="68" y="64"/>
                    <a:pt x="68" y="64"/>
                    <a:pt x="68" y="64"/>
                  </a:cubicBezTo>
                  <a:cubicBezTo>
                    <a:pt x="70" y="68"/>
                    <a:pt x="69" y="73"/>
                    <a:pt x="65" y="75"/>
                  </a:cubicBezTo>
                  <a:cubicBezTo>
                    <a:pt x="47" y="85"/>
                    <a:pt x="47" y="85"/>
                    <a:pt x="47"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900"/>
              <a:endParaRPr lang="en-US" sz="1200">
                <a:solidFill>
                  <a:srgbClr val="282828"/>
                </a:solidFill>
              </a:endParaRPr>
            </a:p>
          </p:txBody>
        </p:sp>
        <p:sp>
          <p:nvSpPr>
            <p:cNvPr id="9" name="Freeform 95"/>
            <p:cNvSpPr>
              <a:spLocks/>
            </p:cNvSpPr>
            <p:nvPr/>
          </p:nvSpPr>
          <p:spPr bwMode="auto">
            <a:xfrm>
              <a:off x="6384926" y="4432300"/>
              <a:ext cx="139700" cy="174625"/>
            </a:xfrm>
            <a:custGeom>
              <a:avLst/>
              <a:gdLst>
                <a:gd name="T0" fmla="*/ 47 w 70"/>
                <a:gd name="T1" fmla="*/ 85 h 87"/>
                <a:gd name="T2" fmla="*/ 36 w 70"/>
                <a:gd name="T3" fmla="*/ 82 h 87"/>
                <a:gd name="T4" fmla="*/ 2 w 70"/>
                <a:gd name="T5" fmla="*/ 23 h 87"/>
                <a:gd name="T6" fmla="*/ 5 w 70"/>
                <a:gd name="T7" fmla="*/ 12 h 87"/>
                <a:gd name="T8" fmla="*/ 23 w 70"/>
                <a:gd name="T9" fmla="*/ 2 h 87"/>
                <a:gd name="T10" fmla="*/ 34 w 70"/>
                <a:gd name="T11" fmla="*/ 5 h 87"/>
                <a:gd name="T12" fmla="*/ 68 w 70"/>
                <a:gd name="T13" fmla="*/ 63 h 87"/>
                <a:gd name="T14" fmla="*/ 65 w 70"/>
                <a:gd name="T15" fmla="*/ 74 h 87"/>
                <a:gd name="T16" fmla="*/ 47 w 70"/>
                <a:gd name="T17" fmla="*/ 8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87">
                  <a:moveTo>
                    <a:pt x="47" y="85"/>
                  </a:moveTo>
                  <a:cubicBezTo>
                    <a:pt x="43" y="87"/>
                    <a:pt x="38" y="86"/>
                    <a:pt x="36" y="82"/>
                  </a:cubicBezTo>
                  <a:cubicBezTo>
                    <a:pt x="2" y="23"/>
                    <a:pt x="2" y="23"/>
                    <a:pt x="2" y="23"/>
                  </a:cubicBezTo>
                  <a:cubicBezTo>
                    <a:pt x="0" y="19"/>
                    <a:pt x="1" y="14"/>
                    <a:pt x="5" y="12"/>
                  </a:cubicBezTo>
                  <a:cubicBezTo>
                    <a:pt x="23" y="2"/>
                    <a:pt x="23" y="2"/>
                    <a:pt x="23" y="2"/>
                  </a:cubicBezTo>
                  <a:cubicBezTo>
                    <a:pt x="27" y="0"/>
                    <a:pt x="32" y="1"/>
                    <a:pt x="34" y="5"/>
                  </a:cubicBezTo>
                  <a:cubicBezTo>
                    <a:pt x="68" y="63"/>
                    <a:pt x="68" y="63"/>
                    <a:pt x="68" y="63"/>
                  </a:cubicBezTo>
                  <a:cubicBezTo>
                    <a:pt x="70" y="67"/>
                    <a:pt x="69" y="72"/>
                    <a:pt x="65" y="74"/>
                  </a:cubicBezTo>
                  <a:cubicBezTo>
                    <a:pt x="47" y="85"/>
                    <a:pt x="47" y="85"/>
                    <a:pt x="47"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900"/>
              <a:endParaRPr lang="en-US" sz="1200">
                <a:solidFill>
                  <a:srgbClr val="282828"/>
                </a:solidFill>
              </a:endParaRPr>
            </a:p>
          </p:txBody>
        </p:sp>
      </p:grpSp>
      <p:sp>
        <p:nvSpPr>
          <p:cNvPr id="10" name="Rectangle 9"/>
          <p:cNvSpPr/>
          <p:nvPr userDrawn="1"/>
        </p:nvSpPr>
        <p:spPr>
          <a:xfrm>
            <a:off x="5611630" y="3984813"/>
            <a:ext cx="1657628" cy="230832"/>
          </a:xfrm>
          <a:prstGeom prst="rect">
            <a:avLst/>
          </a:prstGeom>
        </p:spPr>
        <p:txBody>
          <a:bodyPr wrap="square">
            <a:spAutoFit/>
          </a:bodyPr>
          <a:lstStyle/>
          <a:p>
            <a:pPr defTabSz="342900"/>
            <a:r>
              <a:rPr lang="en-US" sz="900" dirty="0">
                <a:solidFill>
                  <a:srgbClr val="282828">
                    <a:lumMod val="90000"/>
                    <a:lumOff val="10000"/>
                  </a:srgbClr>
                </a:solidFill>
                <a:latin typeface="Calibri Light" panose="020F0302020204030204" pitchFamily="34" charset="0"/>
                <a:cs typeface="Helvetica" panose="020B0604020202020204" pitchFamily="34" charset="0"/>
              </a:rPr>
              <a:t>@</a:t>
            </a:r>
            <a:r>
              <a:rPr lang="en-US" sz="900" dirty="0" err="1">
                <a:solidFill>
                  <a:srgbClr val="282828">
                    <a:lumMod val="90000"/>
                    <a:lumOff val="10000"/>
                  </a:srgbClr>
                </a:solidFill>
                <a:latin typeface="Calibri Light" panose="020F0302020204030204" pitchFamily="34" charset="0"/>
                <a:cs typeface="Helvetica" panose="020B0604020202020204" pitchFamily="34" charset="0"/>
              </a:rPr>
              <a:t>gerrymcgovern</a:t>
            </a:r>
            <a:endParaRPr lang="en-US" sz="900" dirty="0">
              <a:solidFill>
                <a:srgbClr val="282828">
                  <a:lumMod val="90000"/>
                  <a:lumOff val="10000"/>
                </a:srgbClr>
              </a:solidFill>
              <a:latin typeface="Calibri Light" panose="020F0302020204030204" pitchFamily="34" charset="0"/>
              <a:cs typeface="Helvetica" panose="020B0604020202020204" pitchFamily="34" charset="0"/>
            </a:endParaRPr>
          </a:p>
        </p:txBody>
      </p:sp>
      <p:grpSp>
        <p:nvGrpSpPr>
          <p:cNvPr id="11" name="Group 10"/>
          <p:cNvGrpSpPr/>
          <p:nvPr userDrawn="1"/>
        </p:nvGrpSpPr>
        <p:grpSpPr>
          <a:xfrm>
            <a:off x="4947403" y="3880344"/>
            <a:ext cx="574757" cy="433655"/>
            <a:chOff x="6665976" y="2876550"/>
            <a:chExt cx="464756" cy="465910"/>
          </a:xfrm>
        </p:grpSpPr>
        <p:sp>
          <p:nvSpPr>
            <p:cNvPr id="12" name="Freeform 104"/>
            <p:cNvSpPr>
              <a:spLocks/>
            </p:cNvSpPr>
            <p:nvPr/>
          </p:nvSpPr>
          <p:spPr bwMode="auto">
            <a:xfrm>
              <a:off x="6665976" y="2876550"/>
              <a:ext cx="464756" cy="465910"/>
            </a:xfrm>
            <a:custGeom>
              <a:avLst/>
              <a:gdLst>
                <a:gd name="T0" fmla="*/ 47 w 320"/>
                <a:gd name="T1" fmla="*/ 273 h 320"/>
                <a:gd name="T2" fmla="*/ 160 w 320"/>
                <a:gd name="T3" fmla="*/ 320 h 320"/>
                <a:gd name="T4" fmla="*/ 273 w 320"/>
                <a:gd name="T5" fmla="*/ 273 h 320"/>
                <a:gd name="T6" fmla="*/ 320 w 320"/>
                <a:gd name="T7" fmla="*/ 160 h 320"/>
                <a:gd name="T8" fmla="*/ 273 w 320"/>
                <a:gd name="T9" fmla="*/ 47 h 320"/>
                <a:gd name="T10" fmla="*/ 160 w 320"/>
                <a:gd name="T11" fmla="*/ 0 h 320"/>
                <a:gd name="T12" fmla="*/ 47 w 320"/>
                <a:gd name="T13" fmla="*/ 47 h 320"/>
                <a:gd name="T14" fmla="*/ 0 w 320"/>
                <a:gd name="T15" fmla="*/ 160 h 320"/>
                <a:gd name="T16" fmla="*/ 47 w 320"/>
                <a:gd name="T17" fmla="*/ 2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320">
                  <a:moveTo>
                    <a:pt x="47" y="273"/>
                  </a:moveTo>
                  <a:cubicBezTo>
                    <a:pt x="77" y="303"/>
                    <a:pt x="117" y="320"/>
                    <a:pt x="160" y="320"/>
                  </a:cubicBezTo>
                  <a:cubicBezTo>
                    <a:pt x="202" y="320"/>
                    <a:pt x="243" y="303"/>
                    <a:pt x="273" y="273"/>
                  </a:cubicBezTo>
                  <a:cubicBezTo>
                    <a:pt x="303" y="243"/>
                    <a:pt x="320" y="203"/>
                    <a:pt x="320" y="160"/>
                  </a:cubicBezTo>
                  <a:cubicBezTo>
                    <a:pt x="320" y="117"/>
                    <a:pt x="303" y="77"/>
                    <a:pt x="273" y="47"/>
                  </a:cubicBezTo>
                  <a:cubicBezTo>
                    <a:pt x="243" y="17"/>
                    <a:pt x="202" y="0"/>
                    <a:pt x="160" y="0"/>
                  </a:cubicBezTo>
                  <a:cubicBezTo>
                    <a:pt x="117" y="0"/>
                    <a:pt x="77" y="17"/>
                    <a:pt x="47" y="47"/>
                  </a:cubicBezTo>
                  <a:cubicBezTo>
                    <a:pt x="16" y="77"/>
                    <a:pt x="0" y="117"/>
                    <a:pt x="0" y="160"/>
                  </a:cubicBezTo>
                  <a:cubicBezTo>
                    <a:pt x="0" y="203"/>
                    <a:pt x="16" y="243"/>
                    <a:pt x="47" y="273"/>
                  </a:cubicBezTo>
                </a:path>
              </a:pathLst>
            </a:custGeom>
            <a:solidFill>
              <a:schemeClr val="accent2"/>
            </a:solidFill>
            <a:ln w="19050">
              <a:solidFill>
                <a:schemeClr val="accent1"/>
              </a:solidFill>
            </a:ln>
          </p:spPr>
          <p:txBody>
            <a:bodyPr vert="horz" wrap="square" lIns="91440" tIns="45720" rIns="91440" bIns="45720" numCol="1" anchor="t" anchorCtr="0" compatLnSpc="1">
              <a:prstTxWarp prst="textNoShape">
                <a:avLst/>
              </a:prstTxWarp>
            </a:bodyPr>
            <a:lstStyle/>
            <a:p>
              <a:pPr defTabSz="342900"/>
              <a:endParaRPr lang="en-US" sz="1200" dirty="0">
                <a:solidFill>
                  <a:srgbClr val="282828"/>
                </a:solidFill>
              </a:endParaRPr>
            </a:p>
          </p:txBody>
        </p:sp>
        <p:sp>
          <p:nvSpPr>
            <p:cNvPr id="13" name="Freeform 103"/>
            <p:cNvSpPr>
              <a:spLocks/>
            </p:cNvSpPr>
            <p:nvPr/>
          </p:nvSpPr>
          <p:spPr bwMode="auto">
            <a:xfrm>
              <a:off x="6762670" y="2999174"/>
              <a:ext cx="271368" cy="220662"/>
            </a:xfrm>
            <a:custGeom>
              <a:avLst/>
              <a:gdLst>
                <a:gd name="T0" fmla="*/ 230 w 230"/>
                <a:gd name="T1" fmla="*/ 22 h 187"/>
                <a:gd name="T2" fmla="*/ 203 w 230"/>
                <a:gd name="T3" fmla="*/ 30 h 187"/>
                <a:gd name="T4" fmla="*/ 224 w 230"/>
                <a:gd name="T5" fmla="*/ 4 h 187"/>
                <a:gd name="T6" fmla="*/ 194 w 230"/>
                <a:gd name="T7" fmla="*/ 15 h 187"/>
                <a:gd name="T8" fmla="*/ 159 w 230"/>
                <a:gd name="T9" fmla="*/ 0 h 187"/>
                <a:gd name="T10" fmla="*/ 112 w 230"/>
                <a:gd name="T11" fmla="*/ 48 h 187"/>
                <a:gd name="T12" fmla="*/ 113 w 230"/>
                <a:gd name="T13" fmla="*/ 58 h 187"/>
                <a:gd name="T14" fmla="*/ 16 w 230"/>
                <a:gd name="T15" fmla="*/ 9 h 187"/>
                <a:gd name="T16" fmla="*/ 10 w 230"/>
                <a:gd name="T17" fmla="*/ 33 h 187"/>
                <a:gd name="T18" fmla="*/ 31 w 230"/>
                <a:gd name="T19" fmla="*/ 72 h 187"/>
                <a:gd name="T20" fmla="*/ 9 w 230"/>
                <a:gd name="T21" fmla="*/ 66 h 187"/>
                <a:gd name="T22" fmla="*/ 9 w 230"/>
                <a:gd name="T23" fmla="*/ 67 h 187"/>
                <a:gd name="T24" fmla="*/ 47 w 230"/>
                <a:gd name="T25" fmla="*/ 113 h 187"/>
                <a:gd name="T26" fmla="*/ 35 w 230"/>
                <a:gd name="T27" fmla="*/ 115 h 187"/>
                <a:gd name="T28" fmla="*/ 26 w 230"/>
                <a:gd name="T29" fmla="*/ 114 h 187"/>
                <a:gd name="T30" fmla="*/ 70 w 230"/>
                <a:gd name="T31" fmla="*/ 147 h 187"/>
                <a:gd name="T32" fmla="*/ 11 w 230"/>
                <a:gd name="T33" fmla="*/ 167 h 187"/>
                <a:gd name="T34" fmla="*/ 0 w 230"/>
                <a:gd name="T35" fmla="*/ 166 h 187"/>
                <a:gd name="T36" fmla="*/ 72 w 230"/>
                <a:gd name="T37" fmla="*/ 187 h 187"/>
                <a:gd name="T38" fmla="*/ 207 w 230"/>
                <a:gd name="T39" fmla="*/ 53 h 187"/>
                <a:gd name="T40" fmla="*/ 207 w 230"/>
                <a:gd name="T41" fmla="*/ 47 h 187"/>
                <a:gd name="T42" fmla="*/ 230 w 230"/>
                <a:gd name="T43" fmla="*/ 2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187">
                  <a:moveTo>
                    <a:pt x="230" y="22"/>
                  </a:moveTo>
                  <a:cubicBezTo>
                    <a:pt x="222" y="26"/>
                    <a:pt x="213" y="29"/>
                    <a:pt x="203" y="30"/>
                  </a:cubicBezTo>
                  <a:cubicBezTo>
                    <a:pt x="213" y="24"/>
                    <a:pt x="220" y="15"/>
                    <a:pt x="224" y="4"/>
                  </a:cubicBezTo>
                  <a:cubicBezTo>
                    <a:pt x="215" y="9"/>
                    <a:pt x="205" y="13"/>
                    <a:pt x="194" y="15"/>
                  </a:cubicBezTo>
                  <a:cubicBezTo>
                    <a:pt x="185" y="6"/>
                    <a:pt x="173" y="0"/>
                    <a:pt x="159" y="0"/>
                  </a:cubicBezTo>
                  <a:cubicBezTo>
                    <a:pt x="133" y="0"/>
                    <a:pt x="112" y="21"/>
                    <a:pt x="112" y="48"/>
                  </a:cubicBezTo>
                  <a:cubicBezTo>
                    <a:pt x="112" y="51"/>
                    <a:pt x="113" y="55"/>
                    <a:pt x="113" y="58"/>
                  </a:cubicBezTo>
                  <a:cubicBezTo>
                    <a:pt x="74" y="56"/>
                    <a:pt x="39" y="38"/>
                    <a:pt x="16" y="9"/>
                  </a:cubicBezTo>
                  <a:cubicBezTo>
                    <a:pt x="12" y="16"/>
                    <a:pt x="10" y="24"/>
                    <a:pt x="10" y="33"/>
                  </a:cubicBezTo>
                  <a:cubicBezTo>
                    <a:pt x="10" y="49"/>
                    <a:pt x="18" y="64"/>
                    <a:pt x="31" y="72"/>
                  </a:cubicBezTo>
                  <a:cubicBezTo>
                    <a:pt x="23" y="72"/>
                    <a:pt x="16" y="70"/>
                    <a:pt x="9" y="66"/>
                  </a:cubicBezTo>
                  <a:cubicBezTo>
                    <a:pt x="9" y="66"/>
                    <a:pt x="9" y="66"/>
                    <a:pt x="9" y="67"/>
                  </a:cubicBezTo>
                  <a:cubicBezTo>
                    <a:pt x="9" y="90"/>
                    <a:pt x="26" y="109"/>
                    <a:pt x="47" y="113"/>
                  </a:cubicBezTo>
                  <a:cubicBezTo>
                    <a:pt x="43" y="114"/>
                    <a:pt x="39" y="115"/>
                    <a:pt x="35" y="115"/>
                  </a:cubicBezTo>
                  <a:cubicBezTo>
                    <a:pt x="32" y="115"/>
                    <a:pt x="29" y="114"/>
                    <a:pt x="26" y="114"/>
                  </a:cubicBezTo>
                  <a:cubicBezTo>
                    <a:pt x="32" y="133"/>
                    <a:pt x="49" y="146"/>
                    <a:pt x="70" y="147"/>
                  </a:cubicBezTo>
                  <a:cubicBezTo>
                    <a:pt x="54" y="159"/>
                    <a:pt x="33" y="167"/>
                    <a:pt x="11" y="167"/>
                  </a:cubicBezTo>
                  <a:cubicBezTo>
                    <a:pt x="8" y="167"/>
                    <a:pt x="4" y="167"/>
                    <a:pt x="0" y="166"/>
                  </a:cubicBezTo>
                  <a:cubicBezTo>
                    <a:pt x="21" y="180"/>
                    <a:pt x="46" y="187"/>
                    <a:pt x="72" y="187"/>
                  </a:cubicBezTo>
                  <a:cubicBezTo>
                    <a:pt x="159" y="187"/>
                    <a:pt x="207" y="115"/>
                    <a:pt x="207" y="53"/>
                  </a:cubicBezTo>
                  <a:cubicBezTo>
                    <a:pt x="207" y="51"/>
                    <a:pt x="207" y="49"/>
                    <a:pt x="207" y="47"/>
                  </a:cubicBezTo>
                  <a:cubicBezTo>
                    <a:pt x="216" y="40"/>
                    <a:pt x="224" y="32"/>
                    <a:pt x="230" y="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900"/>
              <a:endParaRPr lang="en-US" sz="1200">
                <a:solidFill>
                  <a:srgbClr val="282828"/>
                </a:solidFill>
              </a:endParaRPr>
            </a:p>
          </p:txBody>
        </p:sp>
      </p:grpSp>
      <p:sp>
        <p:nvSpPr>
          <p:cNvPr id="14" name="Rectangle 13"/>
          <p:cNvSpPr/>
          <p:nvPr userDrawn="1"/>
        </p:nvSpPr>
        <p:spPr>
          <a:xfrm>
            <a:off x="5611631" y="2907053"/>
            <a:ext cx="2922220" cy="230832"/>
          </a:xfrm>
          <a:prstGeom prst="rect">
            <a:avLst/>
          </a:prstGeom>
        </p:spPr>
        <p:txBody>
          <a:bodyPr wrap="square">
            <a:spAutoFit/>
          </a:bodyPr>
          <a:lstStyle/>
          <a:p>
            <a:pPr defTabSz="342900"/>
            <a:r>
              <a:rPr lang="en-US" sz="900" dirty="0">
                <a:solidFill>
                  <a:srgbClr val="282828">
                    <a:lumMod val="90000"/>
                    <a:lumOff val="10000"/>
                  </a:srgbClr>
                </a:solidFill>
                <a:latin typeface="Calibri Light" panose="020F0302020204030204" pitchFamily="34" charset="0"/>
                <a:cs typeface="Helvetica" panose="020B0604020202020204" pitchFamily="34" charset="0"/>
              </a:rPr>
              <a:t>gerry@customercarewords.com</a:t>
            </a:r>
          </a:p>
        </p:txBody>
      </p:sp>
      <p:grpSp>
        <p:nvGrpSpPr>
          <p:cNvPr id="15" name="Group 14"/>
          <p:cNvGrpSpPr/>
          <p:nvPr userDrawn="1"/>
        </p:nvGrpSpPr>
        <p:grpSpPr>
          <a:xfrm>
            <a:off x="4957444" y="2802581"/>
            <a:ext cx="574757" cy="433655"/>
            <a:chOff x="3465149" y="1128560"/>
            <a:chExt cx="527482" cy="528790"/>
          </a:xfrm>
        </p:grpSpPr>
        <p:sp>
          <p:nvSpPr>
            <p:cNvPr id="16" name="Freeform 104"/>
            <p:cNvSpPr>
              <a:spLocks/>
            </p:cNvSpPr>
            <p:nvPr/>
          </p:nvSpPr>
          <p:spPr bwMode="auto">
            <a:xfrm>
              <a:off x="3465149" y="1128560"/>
              <a:ext cx="527482" cy="528790"/>
            </a:xfrm>
            <a:custGeom>
              <a:avLst/>
              <a:gdLst>
                <a:gd name="T0" fmla="*/ 47 w 320"/>
                <a:gd name="T1" fmla="*/ 273 h 320"/>
                <a:gd name="T2" fmla="*/ 160 w 320"/>
                <a:gd name="T3" fmla="*/ 320 h 320"/>
                <a:gd name="T4" fmla="*/ 273 w 320"/>
                <a:gd name="T5" fmla="*/ 273 h 320"/>
                <a:gd name="T6" fmla="*/ 320 w 320"/>
                <a:gd name="T7" fmla="*/ 160 h 320"/>
                <a:gd name="T8" fmla="*/ 273 w 320"/>
                <a:gd name="T9" fmla="*/ 47 h 320"/>
                <a:gd name="T10" fmla="*/ 160 w 320"/>
                <a:gd name="T11" fmla="*/ 0 h 320"/>
                <a:gd name="T12" fmla="*/ 47 w 320"/>
                <a:gd name="T13" fmla="*/ 47 h 320"/>
                <a:gd name="T14" fmla="*/ 0 w 320"/>
                <a:gd name="T15" fmla="*/ 160 h 320"/>
                <a:gd name="T16" fmla="*/ 47 w 320"/>
                <a:gd name="T17" fmla="*/ 2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320">
                  <a:moveTo>
                    <a:pt x="47" y="273"/>
                  </a:moveTo>
                  <a:cubicBezTo>
                    <a:pt x="77" y="303"/>
                    <a:pt x="117" y="320"/>
                    <a:pt x="160" y="320"/>
                  </a:cubicBezTo>
                  <a:cubicBezTo>
                    <a:pt x="202" y="320"/>
                    <a:pt x="243" y="303"/>
                    <a:pt x="273" y="273"/>
                  </a:cubicBezTo>
                  <a:cubicBezTo>
                    <a:pt x="303" y="243"/>
                    <a:pt x="320" y="203"/>
                    <a:pt x="320" y="160"/>
                  </a:cubicBezTo>
                  <a:cubicBezTo>
                    <a:pt x="320" y="117"/>
                    <a:pt x="303" y="77"/>
                    <a:pt x="273" y="47"/>
                  </a:cubicBezTo>
                  <a:cubicBezTo>
                    <a:pt x="243" y="17"/>
                    <a:pt x="202" y="0"/>
                    <a:pt x="160" y="0"/>
                  </a:cubicBezTo>
                  <a:cubicBezTo>
                    <a:pt x="117" y="0"/>
                    <a:pt x="77" y="17"/>
                    <a:pt x="47" y="47"/>
                  </a:cubicBezTo>
                  <a:cubicBezTo>
                    <a:pt x="16" y="77"/>
                    <a:pt x="0" y="117"/>
                    <a:pt x="0" y="160"/>
                  </a:cubicBezTo>
                  <a:cubicBezTo>
                    <a:pt x="0" y="203"/>
                    <a:pt x="16" y="243"/>
                    <a:pt x="47" y="273"/>
                  </a:cubicBezTo>
                </a:path>
              </a:pathLst>
            </a:custGeom>
            <a:solidFill>
              <a:schemeClr val="accent2"/>
            </a:solidFill>
            <a:ln w="19050">
              <a:solidFill>
                <a:schemeClr val="accent1"/>
              </a:solidFill>
            </a:ln>
          </p:spPr>
          <p:txBody>
            <a:bodyPr vert="horz" wrap="square" lIns="91440" tIns="45720" rIns="91440" bIns="45720" numCol="1" anchor="t" anchorCtr="0" compatLnSpc="1">
              <a:prstTxWarp prst="textNoShape">
                <a:avLst/>
              </a:prstTxWarp>
            </a:bodyPr>
            <a:lstStyle/>
            <a:p>
              <a:pPr defTabSz="342900"/>
              <a:endParaRPr lang="en-US" sz="1200" dirty="0">
                <a:solidFill>
                  <a:srgbClr val="282828"/>
                </a:solidFill>
              </a:endParaRPr>
            </a:p>
          </p:txBody>
        </p:sp>
        <p:grpSp>
          <p:nvGrpSpPr>
            <p:cNvPr id="17" name="Group 11"/>
            <p:cNvGrpSpPr>
              <a:grpSpLocks noChangeAspect="1"/>
            </p:cNvGrpSpPr>
            <p:nvPr/>
          </p:nvGrpSpPr>
          <p:grpSpPr bwMode="auto">
            <a:xfrm>
              <a:off x="3571581" y="1246159"/>
              <a:ext cx="314620" cy="293592"/>
              <a:chOff x="2678" y="1431"/>
              <a:chExt cx="404" cy="377"/>
            </a:xfrm>
            <a:solidFill>
              <a:schemeClr val="tx1"/>
            </a:solidFill>
          </p:grpSpPr>
          <p:sp>
            <p:nvSpPr>
              <p:cNvPr id="18" name="Freeform 12"/>
              <p:cNvSpPr>
                <a:spLocks noEditPoints="1"/>
              </p:cNvSpPr>
              <p:nvPr/>
            </p:nvSpPr>
            <p:spPr bwMode="auto">
              <a:xfrm>
                <a:off x="2796" y="1482"/>
                <a:ext cx="168" cy="173"/>
              </a:xfrm>
              <a:custGeom>
                <a:avLst/>
                <a:gdLst>
                  <a:gd name="T0" fmla="*/ 32 w 70"/>
                  <a:gd name="T1" fmla="*/ 72 h 72"/>
                  <a:gd name="T2" fmla="*/ 0 w 70"/>
                  <a:gd name="T3" fmla="*/ 40 h 72"/>
                  <a:gd name="T4" fmla="*/ 39 w 70"/>
                  <a:gd name="T5" fmla="*/ 0 h 72"/>
                  <a:gd name="T6" fmla="*/ 70 w 70"/>
                  <a:gd name="T7" fmla="*/ 30 h 72"/>
                  <a:gd name="T8" fmla="*/ 50 w 70"/>
                  <a:gd name="T9" fmla="*/ 55 h 72"/>
                  <a:gd name="T10" fmla="*/ 41 w 70"/>
                  <a:gd name="T11" fmla="*/ 49 h 72"/>
                  <a:gd name="T12" fmla="*/ 28 w 70"/>
                  <a:gd name="T13" fmla="*/ 55 h 72"/>
                  <a:gd name="T14" fmla="*/ 16 w 70"/>
                  <a:gd name="T15" fmla="*/ 41 h 72"/>
                  <a:gd name="T16" fmla="*/ 40 w 70"/>
                  <a:gd name="T17" fmla="*/ 16 h 72"/>
                  <a:gd name="T18" fmla="*/ 53 w 70"/>
                  <a:gd name="T19" fmla="*/ 19 h 72"/>
                  <a:gd name="T20" fmla="*/ 54 w 70"/>
                  <a:gd name="T21" fmla="*/ 19 h 72"/>
                  <a:gd name="T22" fmla="*/ 50 w 70"/>
                  <a:gd name="T23" fmla="*/ 39 h 72"/>
                  <a:gd name="T24" fmla="*/ 51 w 70"/>
                  <a:gd name="T25" fmla="*/ 46 h 72"/>
                  <a:gd name="T26" fmla="*/ 52 w 70"/>
                  <a:gd name="T27" fmla="*/ 46 h 72"/>
                  <a:gd name="T28" fmla="*/ 52 w 70"/>
                  <a:gd name="T29" fmla="*/ 46 h 72"/>
                  <a:gd name="T30" fmla="*/ 60 w 70"/>
                  <a:gd name="T31" fmla="*/ 31 h 72"/>
                  <a:gd name="T32" fmla="*/ 38 w 70"/>
                  <a:gd name="T33" fmla="*/ 8 h 72"/>
                  <a:gd name="T34" fmla="*/ 10 w 70"/>
                  <a:gd name="T35" fmla="*/ 39 h 72"/>
                  <a:gd name="T36" fmla="*/ 34 w 70"/>
                  <a:gd name="T37" fmla="*/ 64 h 72"/>
                  <a:gd name="T38" fmla="*/ 49 w 70"/>
                  <a:gd name="T39" fmla="*/ 61 h 72"/>
                  <a:gd name="T40" fmla="*/ 50 w 70"/>
                  <a:gd name="T41" fmla="*/ 60 h 72"/>
                  <a:gd name="T42" fmla="*/ 52 w 70"/>
                  <a:gd name="T43" fmla="*/ 68 h 72"/>
                  <a:gd name="T44" fmla="*/ 51 w 70"/>
                  <a:gd name="T45" fmla="*/ 69 h 72"/>
                  <a:gd name="T46" fmla="*/ 32 w 70"/>
                  <a:gd name="T47" fmla="*/ 72 h 72"/>
                  <a:gd name="T48" fmla="*/ 39 w 70"/>
                  <a:gd name="T49" fmla="*/ 27 h 72"/>
                  <a:gd name="T50" fmla="*/ 28 w 70"/>
                  <a:gd name="T51" fmla="*/ 40 h 72"/>
                  <a:gd name="T52" fmla="*/ 32 w 70"/>
                  <a:gd name="T53" fmla="*/ 45 h 72"/>
                  <a:gd name="T54" fmla="*/ 39 w 70"/>
                  <a:gd name="T55" fmla="*/ 35 h 72"/>
                  <a:gd name="T56" fmla="*/ 41 w 70"/>
                  <a:gd name="T57" fmla="*/ 27 h 72"/>
                  <a:gd name="T58" fmla="*/ 39 w 70"/>
                  <a:gd name="T5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72">
                    <a:moveTo>
                      <a:pt x="32" y="72"/>
                    </a:moveTo>
                    <a:cubicBezTo>
                      <a:pt x="16" y="72"/>
                      <a:pt x="0" y="61"/>
                      <a:pt x="0" y="40"/>
                    </a:cubicBezTo>
                    <a:cubicBezTo>
                      <a:pt x="0" y="17"/>
                      <a:pt x="16" y="0"/>
                      <a:pt x="39" y="0"/>
                    </a:cubicBezTo>
                    <a:cubicBezTo>
                      <a:pt x="57" y="0"/>
                      <a:pt x="70" y="13"/>
                      <a:pt x="70" y="30"/>
                    </a:cubicBezTo>
                    <a:cubicBezTo>
                      <a:pt x="70" y="45"/>
                      <a:pt x="62" y="55"/>
                      <a:pt x="50" y="55"/>
                    </a:cubicBezTo>
                    <a:cubicBezTo>
                      <a:pt x="45" y="55"/>
                      <a:pt x="42" y="53"/>
                      <a:pt x="41" y="49"/>
                    </a:cubicBezTo>
                    <a:cubicBezTo>
                      <a:pt x="37" y="53"/>
                      <a:pt x="33" y="55"/>
                      <a:pt x="28" y="55"/>
                    </a:cubicBezTo>
                    <a:cubicBezTo>
                      <a:pt x="21" y="55"/>
                      <a:pt x="16" y="50"/>
                      <a:pt x="16" y="41"/>
                    </a:cubicBezTo>
                    <a:cubicBezTo>
                      <a:pt x="16" y="27"/>
                      <a:pt x="26" y="16"/>
                      <a:pt x="40" y="16"/>
                    </a:cubicBezTo>
                    <a:cubicBezTo>
                      <a:pt x="45" y="16"/>
                      <a:pt x="50" y="18"/>
                      <a:pt x="53" y="19"/>
                    </a:cubicBezTo>
                    <a:cubicBezTo>
                      <a:pt x="54" y="19"/>
                      <a:pt x="54" y="19"/>
                      <a:pt x="54" y="19"/>
                    </a:cubicBezTo>
                    <a:cubicBezTo>
                      <a:pt x="50" y="39"/>
                      <a:pt x="50" y="39"/>
                      <a:pt x="50" y="39"/>
                    </a:cubicBezTo>
                    <a:cubicBezTo>
                      <a:pt x="50" y="43"/>
                      <a:pt x="50" y="45"/>
                      <a:pt x="51" y="46"/>
                    </a:cubicBezTo>
                    <a:cubicBezTo>
                      <a:pt x="51" y="46"/>
                      <a:pt x="51" y="46"/>
                      <a:pt x="52" y="46"/>
                    </a:cubicBezTo>
                    <a:cubicBezTo>
                      <a:pt x="52" y="46"/>
                      <a:pt x="52" y="46"/>
                      <a:pt x="52" y="46"/>
                    </a:cubicBezTo>
                    <a:cubicBezTo>
                      <a:pt x="56" y="46"/>
                      <a:pt x="60" y="42"/>
                      <a:pt x="60" y="31"/>
                    </a:cubicBezTo>
                    <a:cubicBezTo>
                      <a:pt x="60" y="17"/>
                      <a:pt x="51" y="8"/>
                      <a:pt x="38" y="8"/>
                    </a:cubicBezTo>
                    <a:cubicBezTo>
                      <a:pt x="24" y="8"/>
                      <a:pt x="10" y="19"/>
                      <a:pt x="10" y="39"/>
                    </a:cubicBezTo>
                    <a:cubicBezTo>
                      <a:pt x="10" y="54"/>
                      <a:pt x="19" y="64"/>
                      <a:pt x="34" y="64"/>
                    </a:cubicBezTo>
                    <a:cubicBezTo>
                      <a:pt x="39" y="64"/>
                      <a:pt x="45" y="63"/>
                      <a:pt x="49" y="61"/>
                    </a:cubicBezTo>
                    <a:cubicBezTo>
                      <a:pt x="50" y="60"/>
                      <a:pt x="50" y="60"/>
                      <a:pt x="50" y="60"/>
                    </a:cubicBezTo>
                    <a:cubicBezTo>
                      <a:pt x="52" y="68"/>
                      <a:pt x="52" y="68"/>
                      <a:pt x="52" y="68"/>
                    </a:cubicBezTo>
                    <a:cubicBezTo>
                      <a:pt x="51" y="69"/>
                      <a:pt x="51" y="69"/>
                      <a:pt x="51" y="69"/>
                    </a:cubicBezTo>
                    <a:cubicBezTo>
                      <a:pt x="45" y="71"/>
                      <a:pt x="40" y="72"/>
                      <a:pt x="32" y="72"/>
                    </a:cubicBezTo>
                    <a:close/>
                    <a:moveTo>
                      <a:pt x="39" y="27"/>
                    </a:moveTo>
                    <a:cubicBezTo>
                      <a:pt x="33" y="27"/>
                      <a:pt x="28" y="33"/>
                      <a:pt x="28" y="40"/>
                    </a:cubicBezTo>
                    <a:cubicBezTo>
                      <a:pt x="28" y="42"/>
                      <a:pt x="29" y="45"/>
                      <a:pt x="32" y="45"/>
                    </a:cubicBezTo>
                    <a:cubicBezTo>
                      <a:pt x="35" y="45"/>
                      <a:pt x="39" y="41"/>
                      <a:pt x="39" y="35"/>
                    </a:cubicBezTo>
                    <a:cubicBezTo>
                      <a:pt x="41" y="27"/>
                      <a:pt x="41" y="27"/>
                      <a:pt x="41" y="27"/>
                    </a:cubicBezTo>
                    <a:cubicBezTo>
                      <a:pt x="40" y="27"/>
                      <a:pt x="39" y="27"/>
                      <a:pt x="39" y="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900"/>
                <a:endParaRPr lang="en-US" sz="1200">
                  <a:solidFill>
                    <a:srgbClr val="282828"/>
                  </a:solidFill>
                </a:endParaRPr>
              </a:p>
            </p:txBody>
          </p:sp>
          <p:sp>
            <p:nvSpPr>
              <p:cNvPr id="19" name="Freeform 13"/>
              <p:cNvSpPr>
                <a:spLocks noEditPoints="1"/>
              </p:cNvSpPr>
              <p:nvPr/>
            </p:nvSpPr>
            <p:spPr bwMode="auto">
              <a:xfrm>
                <a:off x="2678" y="1431"/>
                <a:ext cx="404" cy="377"/>
              </a:xfrm>
              <a:custGeom>
                <a:avLst/>
                <a:gdLst>
                  <a:gd name="T0" fmla="*/ 4 w 168"/>
                  <a:gd name="T1" fmla="*/ 157 h 157"/>
                  <a:gd name="T2" fmla="*/ 0 w 168"/>
                  <a:gd name="T3" fmla="*/ 153 h 157"/>
                  <a:gd name="T4" fmla="*/ 0 w 168"/>
                  <a:gd name="T5" fmla="*/ 51 h 157"/>
                  <a:gd name="T6" fmla="*/ 2 w 168"/>
                  <a:gd name="T7" fmla="*/ 47 h 157"/>
                  <a:gd name="T8" fmla="*/ 17 w 168"/>
                  <a:gd name="T9" fmla="*/ 37 h 157"/>
                  <a:gd name="T10" fmla="*/ 17 w 168"/>
                  <a:gd name="T11" fmla="*/ 14 h 157"/>
                  <a:gd name="T12" fmla="*/ 21 w 168"/>
                  <a:gd name="T13" fmla="*/ 10 h 157"/>
                  <a:gd name="T14" fmla="*/ 59 w 168"/>
                  <a:gd name="T15" fmla="*/ 10 h 157"/>
                  <a:gd name="T16" fmla="*/ 73 w 168"/>
                  <a:gd name="T17" fmla="*/ 2 h 157"/>
                  <a:gd name="T18" fmla="*/ 84 w 168"/>
                  <a:gd name="T19" fmla="*/ 0 h 157"/>
                  <a:gd name="T20" fmla="*/ 94 w 168"/>
                  <a:gd name="T21" fmla="*/ 2 h 157"/>
                  <a:gd name="T22" fmla="*/ 109 w 168"/>
                  <a:gd name="T23" fmla="*/ 10 h 157"/>
                  <a:gd name="T24" fmla="*/ 147 w 168"/>
                  <a:gd name="T25" fmla="*/ 10 h 157"/>
                  <a:gd name="T26" fmla="*/ 151 w 168"/>
                  <a:gd name="T27" fmla="*/ 14 h 157"/>
                  <a:gd name="T28" fmla="*/ 151 w 168"/>
                  <a:gd name="T29" fmla="*/ 37 h 157"/>
                  <a:gd name="T30" fmla="*/ 166 w 168"/>
                  <a:gd name="T31" fmla="*/ 47 h 157"/>
                  <a:gd name="T32" fmla="*/ 168 w 168"/>
                  <a:gd name="T33" fmla="*/ 51 h 157"/>
                  <a:gd name="T34" fmla="*/ 168 w 168"/>
                  <a:gd name="T35" fmla="*/ 153 h 157"/>
                  <a:gd name="T36" fmla="*/ 164 w 168"/>
                  <a:gd name="T37" fmla="*/ 157 h 157"/>
                  <a:gd name="T38" fmla="*/ 4 w 168"/>
                  <a:gd name="T39" fmla="*/ 157 h 157"/>
                  <a:gd name="T40" fmla="*/ 154 w 168"/>
                  <a:gd name="T41" fmla="*/ 148 h 157"/>
                  <a:gd name="T42" fmla="*/ 107 w 168"/>
                  <a:gd name="T43" fmla="*/ 106 h 157"/>
                  <a:gd name="T44" fmla="*/ 60 w 168"/>
                  <a:gd name="T45" fmla="*/ 106 h 157"/>
                  <a:gd name="T46" fmla="*/ 13 w 168"/>
                  <a:gd name="T47" fmla="*/ 148 h 157"/>
                  <a:gd name="T48" fmla="*/ 154 w 168"/>
                  <a:gd name="T49" fmla="*/ 148 h 157"/>
                  <a:gd name="T50" fmla="*/ 8 w 168"/>
                  <a:gd name="T51" fmla="*/ 142 h 157"/>
                  <a:gd name="T52" fmla="*/ 45 w 168"/>
                  <a:gd name="T53" fmla="*/ 105 h 157"/>
                  <a:gd name="T54" fmla="*/ 8 w 168"/>
                  <a:gd name="T55" fmla="*/ 62 h 157"/>
                  <a:gd name="T56" fmla="*/ 8 w 168"/>
                  <a:gd name="T57" fmla="*/ 142 h 157"/>
                  <a:gd name="T58" fmla="*/ 122 w 168"/>
                  <a:gd name="T59" fmla="*/ 105 h 157"/>
                  <a:gd name="T60" fmla="*/ 160 w 168"/>
                  <a:gd name="T61" fmla="*/ 142 h 157"/>
                  <a:gd name="T62" fmla="*/ 160 w 168"/>
                  <a:gd name="T63" fmla="*/ 62 h 157"/>
                  <a:gd name="T64" fmla="*/ 122 w 168"/>
                  <a:gd name="T65" fmla="*/ 105 h 157"/>
                  <a:gd name="T66" fmla="*/ 52 w 168"/>
                  <a:gd name="T67" fmla="*/ 100 h 157"/>
                  <a:gd name="T68" fmla="*/ 60 w 168"/>
                  <a:gd name="T69" fmla="*/ 97 h 157"/>
                  <a:gd name="T70" fmla="*/ 107 w 168"/>
                  <a:gd name="T71" fmla="*/ 97 h 157"/>
                  <a:gd name="T72" fmla="*/ 116 w 168"/>
                  <a:gd name="T73" fmla="*/ 100 h 157"/>
                  <a:gd name="T74" fmla="*/ 143 w 168"/>
                  <a:gd name="T75" fmla="*/ 69 h 157"/>
                  <a:gd name="T76" fmla="*/ 143 w 168"/>
                  <a:gd name="T77" fmla="*/ 19 h 157"/>
                  <a:gd name="T78" fmla="*/ 25 w 168"/>
                  <a:gd name="T79" fmla="*/ 19 h 157"/>
                  <a:gd name="T80" fmla="*/ 25 w 168"/>
                  <a:gd name="T81" fmla="*/ 69 h 157"/>
                  <a:gd name="T82" fmla="*/ 52 w 168"/>
                  <a:gd name="T83" fmla="*/ 100 h 157"/>
                  <a:gd name="T84" fmla="*/ 151 w 168"/>
                  <a:gd name="T85" fmla="*/ 59 h 157"/>
                  <a:gd name="T86" fmla="*/ 157 w 168"/>
                  <a:gd name="T87" fmla="*/ 51 h 157"/>
                  <a:gd name="T88" fmla="*/ 151 w 168"/>
                  <a:gd name="T89" fmla="*/ 47 h 157"/>
                  <a:gd name="T90" fmla="*/ 151 w 168"/>
                  <a:gd name="T91" fmla="*/ 59 h 157"/>
                  <a:gd name="T92" fmla="*/ 17 w 168"/>
                  <a:gd name="T93" fmla="*/ 59 h 157"/>
                  <a:gd name="T94" fmla="*/ 17 w 168"/>
                  <a:gd name="T95" fmla="*/ 47 h 157"/>
                  <a:gd name="T96" fmla="*/ 10 w 168"/>
                  <a:gd name="T97" fmla="*/ 51 h 157"/>
                  <a:gd name="T98" fmla="*/ 17 w 168"/>
                  <a:gd name="T99" fmla="*/ 59 h 157"/>
                  <a:gd name="T100" fmla="*/ 93 w 168"/>
                  <a:gd name="T101" fmla="*/ 10 h 157"/>
                  <a:gd name="T102" fmla="*/ 91 w 168"/>
                  <a:gd name="T103" fmla="*/ 10 h 157"/>
                  <a:gd name="T104" fmla="*/ 84 w 168"/>
                  <a:gd name="T105" fmla="*/ 8 h 157"/>
                  <a:gd name="T106" fmla="*/ 76 w 168"/>
                  <a:gd name="T107" fmla="*/ 10 h 157"/>
                  <a:gd name="T108" fmla="*/ 75 w 168"/>
                  <a:gd name="T109" fmla="*/ 10 h 157"/>
                  <a:gd name="T110" fmla="*/ 93 w 168"/>
                  <a:gd name="T111" fmla="*/ 1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 h="157">
                    <a:moveTo>
                      <a:pt x="4" y="157"/>
                    </a:moveTo>
                    <a:cubicBezTo>
                      <a:pt x="1" y="157"/>
                      <a:pt x="0" y="154"/>
                      <a:pt x="0" y="153"/>
                    </a:cubicBezTo>
                    <a:cubicBezTo>
                      <a:pt x="0" y="51"/>
                      <a:pt x="0" y="51"/>
                      <a:pt x="0" y="51"/>
                    </a:cubicBezTo>
                    <a:cubicBezTo>
                      <a:pt x="0" y="48"/>
                      <a:pt x="2" y="47"/>
                      <a:pt x="2" y="47"/>
                    </a:cubicBezTo>
                    <a:cubicBezTo>
                      <a:pt x="4" y="46"/>
                      <a:pt x="9" y="42"/>
                      <a:pt x="17" y="37"/>
                    </a:cubicBezTo>
                    <a:cubicBezTo>
                      <a:pt x="17" y="14"/>
                      <a:pt x="17" y="14"/>
                      <a:pt x="17" y="14"/>
                    </a:cubicBezTo>
                    <a:cubicBezTo>
                      <a:pt x="17" y="12"/>
                      <a:pt x="19" y="10"/>
                      <a:pt x="21" y="10"/>
                    </a:cubicBezTo>
                    <a:cubicBezTo>
                      <a:pt x="59" y="10"/>
                      <a:pt x="59" y="10"/>
                      <a:pt x="59" y="10"/>
                    </a:cubicBezTo>
                    <a:cubicBezTo>
                      <a:pt x="67" y="5"/>
                      <a:pt x="72" y="2"/>
                      <a:pt x="73" y="2"/>
                    </a:cubicBezTo>
                    <a:cubicBezTo>
                      <a:pt x="76" y="1"/>
                      <a:pt x="80" y="0"/>
                      <a:pt x="84" y="0"/>
                    </a:cubicBezTo>
                    <a:cubicBezTo>
                      <a:pt x="88" y="0"/>
                      <a:pt x="92" y="1"/>
                      <a:pt x="94" y="2"/>
                    </a:cubicBezTo>
                    <a:cubicBezTo>
                      <a:pt x="96" y="2"/>
                      <a:pt x="101" y="5"/>
                      <a:pt x="109" y="10"/>
                    </a:cubicBezTo>
                    <a:cubicBezTo>
                      <a:pt x="147" y="10"/>
                      <a:pt x="147" y="10"/>
                      <a:pt x="147" y="10"/>
                    </a:cubicBezTo>
                    <a:cubicBezTo>
                      <a:pt x="149" y="10"/>
                      <a:pt x="151" y="12"/>
                      <a:pt x="151" y="14"/>
                    </a:cubicBezTo>
                    <a:cubicBezTo>
                      <a:pt x="151" y="37"/>
                      <a:pt x="151" y="37"/>
                      <a:pt x="151" y="37"/>
                    </a:cubicBezTo>
                    <a:cubicBezTo>
                      <a:pt x="158" y="42"/>
                      <a:pt x="164" y="46"/>
                      <a:pt x="166" y="47"/>
                    </a:cubicBezTo>
                    <a:cubicBezTo>
                      <a:pt x="166" y="47"/>
                      <a:pt x="168" y="49"/>
                      <a:pt x="168" y="51"/>
                    </a:cubicBezTo>
                    <a:cubicBezTo>
                      <a:pt x="168" y="153"/>
                      <a:pt x="168" y="153"/>
                      <a:pt x="168" y="153"/>
                    </a:cubicBezTo>
                    <a:cubicBezTo>
                      <a:pt x="168" y="155"/>
                      <a:pt x="166" y="157"/>
                      <a:pt x="164" y="157"/>
                    </a:cubicBezTo>
                    <a:lnTo>
                      <a:pt x="4" y="157"/>
                    </a:lnTo>
                    <a:close/>
                    <a:moveTo>
                      <a:pt x="154" y="148"/>
                    </a:moveTo>
                    <a:cubicBezTo>
                      <a:pt x="132" y="124"/>
                      <a:pt x="112" y="106"/>
                      <a:pt x="107" y="106"/>
                    </a:cubicBezTo>
                    <a:cubicBezTo>
                      <a:pt x="60" y="106"/>
                      <a:pt x="60" y="106"/>
                      <a:pt x="60" y="106"/>
                    </a:cubicBezTo>
                    <a:cubicBezTo>
                      <a:pt x="56" y="106"/>
                      <a:pt x="35" y="124"/>
                      <a:pt x="13" y="148"/>
                    </a:cubicBezTo>
                    <a:lnTo>
                      <a:pt x="154" y="148"/>
                    </a:lnTo>
                    <a:close/>
                    <a:moveTo>
                      <a:pt x="8" y="142"/>
                    </a:moveTo>
                    <a:cubicBezTo>
                      <a:pt x="18" y="131"/>
                      <a:pt x="33" y="115"/>
                      <a:pt x="45" y="105"/>
                    </a:cubicBezTo>
                    <a:cubicBezTo>
                      <a:pt x="8" y="62"/>
                      <a:pt x="8" y="62"/>
                      <a:pt x="8" y="62"/>
                    </a:cubicBezTo>
                    <a:lnTo>
                      <a:pt x="8" y="142"/>
                    </a:lnTo>
                    <a:close/>
                    <a:moveTo>
                      <a:pt x="122" y="105"/>
                    </a:moveTo>
                    <a:cubicBezTo>
                      <a:pt x="135" y="115"/>
                      <a:pt x="150" y="131"/>
                      <a:pt x="160" y="142"/>
                    </a:cubicBezTo>
                    <a:cubicBezTo>
                      <a:pt x="160" y="62"/>
                      <a:pt x="160" y="62"/>
                      <a:pt x="160" y="62"/>
                    </a:cubicBezTo>
                    <a:lnTo>
                      <a:pt x="122" y="105"/>
                    </a:lnTo>
                    <a:close/>
                    <a:moveTo>
                      <a:pt x="52" y="100"/>
                    </a:moveTo>
                    <a:cubicBezTo>
                      <a:pt x="56" y="98"/>
                      <a:pt x="58" y="97"/>
                      <a:pt x="60" y="97"/>
                    </a:cubicBezTo>
                    <a:cubicBezTo>
                      <a:pt x="107" y="97"/>
                      <a:pt x="107" y="97"/>
                      <a:pt x="107" y="97"/>
                    </a:cubicBezTo>
                    <a:cubicBezTo>
                      <a:pt x="109" y="97"/>
                      <a:pt x="112" y="98"/>
                      <a:pt x="116" y="100"/>
                    </a:cubicBezTo>
                    <a:cubicBezTo>
                      <a:pt x="143" y="69"/>
                      <a:pt x="143" y="69"/>
                      <a:pt x="143" y="69"/>
                    </a:cubicBezTo>
                    <a:cubicBezTo>
                      <a:pt x="143" y="19"/>
                      <a:pt x="143" y="19"/>
                      <a:pt x="143" y="19"/>
                    </a:cubicBezTo>
                    <a:cubicBezTo>
                      <a:pt x="25" y="19"/>
                      <a:pt x="25" y="19"/>
                      <a:pt x="25" y="19"/>
                    </a:cubicBezTo>
                    <a:cubicBezTo>
                      <a:pt x="25" y="69"/>
                      <a:pt x="25" y="69"/>
                      <a:pt x="25" y="69"/>
                    </a:cubicBezTo>
                    <a:lnTo>
                      <a:pt x="52" y="100"/>
                    </a:lnTo>
                    <a:close/>
                    <a:moveTo>
                      <a:pt x="151" y="59"/>
                    </a:moveTo>
                    <a:cubicBezTo>
                      <a:pt x="157" y="51"/>
                      <a:pt x="157" y="51"/>
                      <a:pt x="157" y="51"/>
                    </a:cubicBezTo>
                    <a:cubicBezTo>
                      <a:pt x="151" y="47"/>
                      <a:pt x="151" y="47"/>
                      <a:pt x="151" y="47"/>
                    </a:cubicBezTo>
                    <a:lnTo>
                      <a:pt x="151" y="59"/>
                    </a:lnTo>
                    <a:close/>
                    <a:moveTo>
                      <a:pt x="17" y="59"/>
                    </a:moveTo>
                    <a:cubicBezTo>
                      <a:pt x="17" y="47"/>
                      <a:pt x="17" y="47"/>
                      <a:pt x="17" y="47"/>
                    </a:cubicBezTo>
                    <a:cubicBezTo>
                      <a:pt x="10" y="51"/>
                      <a:pt x="10" y="51"/>
                      <a:pt x="10" y="51"/>
                    </a:cubicBezTo>
                    <a:lnTo>
                      <a:pt x="17" y="59"/>
                    </a:lnTo>
                    <a:close/>
                    <a:moveTo>
                      <a:pt x="93" y="10"/>
                    </a:moveTo>
                    <a:cubicBezTo>
                      <a:pt x="92" y="10"/>
                      <a:pt x="92" y="10"/>
                      <a:pt x="91" y="10"/>
                    </a:cubicBezTo>
                    <a:cubicBezTo>
                      <a:pt x="90" y="9"/>
                      <a:pt x="87" y="8"/>
                      <a:pt x="84" y="8"/>
                    </a:cubicBezTo>
                    <a:cubicBezTo>
                      <a:pt x="81" y="8"/>
                      <a:pt x="78" y="9"/>
                      <a:pt x="76" y="10"/>
                    </a:cubicBezTo>
                    <a:cubicBezTo>
                      <a:pt x="76" y="10"/>
                      <a:pt x="76" y="10"/>
                      <a:pt x="75" y="10"/>
                    </a:cubicBezTo>
                    <a:lnTo>
                      <a:pt x="93"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900"/>
                <a:endParaRPr lang="en-US" sz="1200">
                  <a:solidFill>
                    <a:srgbClr val="282828"/>
                  </a:solidFill>
                </a:endParaRPr>
              </a:p>
            </p:txBody>
          </p:sp>
        </p:grpSp>
      </p:grpSp>
      <p:sp>
        <p:nvSpPr>
          <p:cNvPr id="20" name="TextBox 19"/>
          <p:cNvSpPr txBox="1"/>
          <p:nvPr userDrawn="1"/>
        </p:nvSpPr>
        <p:spPr>
          <a:xfrm>
            <a:off x="849628" y="1278829"/>
            <a:ext cx="2884172" cy="2160270"/>
          </a:xfrm>
          <a:prstGeom prst="ellipse">
            <a:avLst/>
          </a:prstGeom>
          <a:solidFill>
            <a:schemeClr val="accent2"/>
          </a:solidFill>
          <a:ln w="76200">
            <a:solidFill>
              <a:schemeClr val="accent1"/>
            </a:solidFill>
          </a:ln>
        </p:spPr>
        <p:txBody>
          <a:bodyPr wrap="none" tIns="0" bIns="34290" rtlCol="0" anchor="ctr" anchorCtr="0">
            <a:noAutofit/>
          </a:bodyPr>
          <a:lstStyle/>
          <a:p>
            <a:pPr algn="ctr" defTabSz="342900">
              <a:lnSpc>
                <a:spcPct val="70000"/>
              </a:lnSpc>
            </a:pPr>
            <a:r>
              <a:rPr lang="en-US" sz="2700" b="1" kern="0" dirty="0">
                <a:solidFill>
                  <a:prstClr val="white"/>
                </a:solidFill>
                <a:latin typeface="Calibri Light" panose="020F0302020204030204" pitchFamily="34" charset="0"/>
                <a:cs typeface="Helvetica Light"/>
              </a:rPr>
              <a:t>Thank you</a:t>
            </a:r>
          </a:p>
        </p:txBody>
      </p:sp>
    </p:spTree>
    <p:extLst>
      <p:ext uri="{BB962C8B-B14F-4D97-AF65-F5344CB8AC3E}">
        <p14:creationId xmlns:p14="http://schemas.microsoft.com/office/powerpoint/2010/main" val="20639677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2" presetClass="entr" presetSubtype="1" accel="16667" fill="hold" nodeType="withEffect" p14:presetBounceEnd="66667">
                                      <p:stCondLst>
                                        <p:cond delay="200"/>
                                      </p:stCondLst>
                                      <p:childTnLst>
                                        <p:set>
                                          <p:cBhvr>
                                            <p:cTn id="9" dur="1" fill="hold">
                                              <p:stCondLst>
                                                <p:cond delay="0"/>
                                              </p:stCondLst>
                                            </p:cTn>
                                            <p:tgtEl>
                                              <p:spTgt spid="11"/>
                                            </p:tgtEl>
                                            <p:attrNameLst>
                                              <p:attrName>style.visibility</p:attrName>
                                            </p:attrNameLst>
                                          </p:cBhvr>
                                          <p:to>
                                            <p:strVal val="visible"/>
                                          </p:to>
                                        </p:set>
                                        <p:anim calcmode="lin" valueType="num" p14:bounceEnd="66667">
                                          <p:cBhvr additive="base">
                                            <p:cTn id="10" dur="600" fill="hold"/>
                                            <p:tgtEl>
                                              <p:spTgt spid="11"/>
                                            </p:tgtEl>
                                            <p:attrNameLst>
                                              <p:attrName>ppt_x</p:attrName>
                                            </p:attrNameLst>
                                          </p:cBhvr>
                                          <p:tavLst>
                                            <p:tav tm="0">
                                              <p:val>
                                                <p:strVal val="#ppt_x"/>
                                              </p:val>
                                            </p:tav>
                                            <p:tav tm="100000">
                                              <p:val>
                                                <p:strVal val="#ppt_x"/>
                                              </p:val>
                                            </p:tav>
                                          </p:tavLst>
                                        </p:anim>
                                        <p:anim calcmode="lin" valueType="num" p14:bounceEnd="66667">
                                          <p:cBhvr additive="base">
                                            <p:cTn id="11" dur="600" fill="hold"/>
                                            <p:tgtEl>
                                              <p:spTgt spid="11"/>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6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50"/>
                                            <p:tgtEl>
                                              <p:spTgt spid="10"/>
                                            </p:tgtEl>
                                          </p:cBhvr>
                                        </p:animEffect>
                                      </p:childTnLst>
                                    </p:cTn>
                                  </p:par>
                                  <p:par>
                                    <p:cTn id="15" presetID="2" presetClass="entr" presetSubtype="1" accel="16667" fill="hold" nodeType="withEffect" p14:presetBounceEnd="66667">
                                      <p:stCondLst>
                                        <p:cond delay="400"/>
                                      </p:stCondLst>
                                      <p:childTnLst>
                                        <p:set>
                                          <p:cBhvr>
                                            <p:cTn id="16" dur="1" fill="hold">
                                              <p:stCondLst>
                                                <p:cond delay="0"/>
                                              </p:stCondLst>
                                            </p:cTn>
                                            <p:tgtEl>
                                              <p:spTgt spid="15"/>
                                            </p:tgtEl>
                                            <p:attrNameLst>
                                              <p:attrName>style.visibility</p:attrName>
                                            </p:attrNameLst>
                                          </p:cBhvr>
                                          <p:to>
                                            <p:strVal val="visible"/>
                                          </p:to>
                                        </p:set>
                                        <p:anim calcmode="lin" valueType="num" p14:bounceEnd="66667">
                                          <p:cBhvr additive="base">
                                            <p:cTn id="17" dur="600" fill="hold"/>
                                            <p:tgtEl>
                                              <p:spTgt spid="15"/>
                                            </p:tgtEl>
                                            <p:attrNameLst>
                                              <p:attrName>ppt_x</p:attrName>
                                            </p:attrNameLst>
                                          </p:cBhvr>
                                          <p:tavLst>
                                            <p:tav tm="0">
                                              <p:val>
                                                <p:strVal val="#ppt_x"/>
                                              </p:val>
                                            </p:tav>
                                            <p:tav tm="100000">
                                              <p:val>
                                                <p:strVal val="#ppt_x"/>
                                              </p:val>
                                            </p:tav>
                                          </p:tavLst>
                                        </p:anim>
                                        <p:anim calcmode="lin" valueType="num" p14:bounceEnd="66667">
                                          <p:cBhvr additive="base">
                                            <p:cTn id="18" dur="600" fill="hold"/>
                                            <p:tgtEl>
                                              <p:spTgt spid="15"/>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8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50"/>
                                            <p:tgtEl>
                                              <p:spTgt spid="14"/>
                                            </p:tgtEl>
                                          </p:cBhvr>
                                        </p:animEffect>
                                      </p:childTnLst>
                                    </p:cTn>
                                  </p:par>
                                  <p:par>
                                    <p:cTn id="22" presetID="2" presetClass="entr" presetSubtype="1" accel="16667" fill="hold" nodeType="withEffect" p14:presetBounceEnd="66667">
                                      <p:stCondLst>
                                        <p:cond delay="800"/>
                                      </p:stCondLst>
                                      <p:childTnLst>
                                        <p:set>
                                          <p:cBhvr>
                                            <p:cTn id="23" dur="1" fill="hold">
                                              <p:stCondLst>
                                                <p:cond delay="0"/>
                                              </p:stCondLst>
                                            </p:cTn>
                                            <p:tgtEl>
                                              <p:spTgt spid="5"/>
                                            </p:tgtEl>
                                            <p:attrNameLst>
                                              <p:attrName>style.visibility</p:attrName>
                                            </p:attrNameLst>
                                          </p:cBhvr>
                                          <p:to>
                                            <p:strVal val="visible"/>
                                          </p:to>
                                        </p:set>
                                        <p:anim calcmode="lin" valueType="num" p14:bounceEnd="66667">
                                          <p:cBhvr additive="base">
                                            <p:cTn id="24" dur="600" fill="hold"/>
                                            <p:tgtEl>
                                              <p:spTgt spid="5"/>
                                            </p:tgtEl>
                                            <p:attrNameLst>
                                              <p:attrName>ppt_x</p:attrName>
                                            </p:attrNameLst>
                                          </p:cBhvr>
                                          <p:tavLst>
                                            <p:tav tm="0">
                                              <p:val>
                                                <p:strVal val="#ppt_x"/>
                                              </p:val>
                                            </p:tav>
                                            <p:tav tm="100000">
                                              <p:val>
                                                <p:strVal val="#ppt_x"/>
                                              </p:val>
                                            </p:tav>
                                          </p:tavLst>
                                        </p:anim>
                                        <p:anim calcmode="lin" valueType="num" p14:bounceEnd="66667">
                                          <p:cBhvr additive="base">
                                            <p:cTn id="25" dur="600" fill="hold"/>
                                            <p:tgtEl>
                                              <p:spTgt spid="5"/>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12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4" grpId="0"/>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2" presetClass="entr" presetSubtype="1" accel="16667" fill="hold" nodeType="withEffect">
                                      <p:stCondLst>
                                        <p:cond delay="2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600" fill="hold"/>
                                            <p:tgtEl>
                                              <p:spTgt spid="11"/>
                                            </p:tgtEl>
                                            <p:attrNameLst>
                                              <p:attrName>ppt_x</p:attrName>
                                            </p:attrNameLst>
                                          </p:cBhvr>
                                          <p:tavLst>
                                            <p:tav tm="0">
                                              <p:val>
                                                <p:strVal val="#ppt_x"/>
                                              </p:val>
                                            </p:tav>
                                            <p:tav tm="100000">
                                              <p:val>
                                                <p:strVal val="#ppt_x"/>
                                              </p:val>
                                            </p:tav>
                                          </p:tavLst>
                                        </p:anim>
                                        <p:anim calcmode="lin" valueType="num">
                                          <p:cBhvr additive="base">
                                            <p:cTn id="11" dur="600" fill="hold"/>
                                            <p:tgtEl>
                                              <p:spTgt spid="11"/>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6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50"/>
                                            <p:tgtEl>
                                              <p:spTgt spid="10"/>
                                            </p:tgtEl>
                                          </p:cBhvr>
                                        </p:animEffect>
                                      </p:childTnLst>
                                    </p:cTn>
                                  </p:par>
                                  <p:par>
                                    <p:cTn id="15" presetID="2" presetClass="entr" presetSubtype="1" accel="16667" fill="hold" nodeType="withEffect">
                                      <p:stCondLst>
                                        <p:cond delay="40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600" fill="hold"/>
                                            <p:tgtEl>
                                              <p:spTgt spid="15"/>
                                            </p:tgtEl>
                                            <p:attrNameLst>
                                              <p:attrName>ppt_x</p:attrName>
                                            </p:attrNameLst>
                                          </p:cBhvr>
                                          <p:tavLst>
                                            <p:tav tm="0">
                                              <p:val>
                                                <p:strVal val="#ppt_x"/>
                                              </p:val>
                                            </p:tav>
                                            <p:tav tm="100000">
                                              <p:val>
                                                <p:strVal val="#ppt_x"/>
                                              </p:val>
                                            </p:tav>
                                          </p:tavLst>
                                        </p:anim>
                                        <p:anim calcmode="lin" valueType="num">
                                          <p:cBhvr additive="base">
                                            <p:cTn id="18" dur="600" fill="hold"/>
                                            <p:tgtEl>
                                              <p:spTgt spid="15"/>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8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50"/>
                                            <p:tgtEl>
                                              <p:spTgt spid="14"/>
                                            </p:tgtEl>
                                          </p:cBhvr>
                                        </p:animEffect>
                                      </p:childTnLst>
                                    </p:cTn>
                                  </p:par>
                                  <p:par>
                                    <p:cTn id="22" presetID="2" presetClass="entr" presetSubtype="1" accel="16667" fill="hold" nodeType="withEffect">
                                      <p:stCondLst>
                                        <p:cond delay="8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600" fill="hold"/>
                                            <p:tgtEl>
                                              <p:spTgt spid="5"/>
                                            </p:tgtEl>
                                            <p:attrNameLst>
                                              <p:attrName>ppt_x</p:attrName>
                                            </p:attrNameLst>
                                          </p:cBhvr>
                                          <p:tavLst>
                                            <p:tav tm="0">
                                              <p:val>
                                                <p:strVal val="#ppt_x"/>
                                              </p:val>
                                            </p:tav>
                                            <p:tav tm="100000">
                                              <p:val>
                                                <p:strVal val="#ppt_x"/>
                                              </p:val>
                                            </p:tav>
                                          </p:tavLst>
                                        </p:anim>
                                        <p:anim calcmode="lin" valueType="num">
                                          <p:cBhvr additive="base">
                                            <p:cTn id="25" dur="600" fill="hold"/>
                                            <p:tgtEl>
                                              <p:spTgt spid="5"/>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12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4" grpId="0"/>
          <p:bldP spid="20" grpId="0" animBg="1"/>
        </p:bldLst>
      </p:timing>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791" y="1"/>
            <a:ext cx="7428153" cy="413239"/>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6031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215" y="-13188"/>
            <a:ext cx="7428154" cy="435221"/>
          </a:xfrm>
        </p:spPr>
        <p:txBody>
          <a:bodyPr/>
          <a:lstStyle/>
          <a:p>
            <a:r>
              <a:rPr lang="en-US" dirty="0"/>
              <a:t>Click to edit Master title style</a:t>
            </a:r>
          </a:p>
        </p:txBody>
      </p:sp>
      <p:sp>
        <p:nvSpPr>
          <p:cNvPr id="3" name="Content Placeholder 2"/>
          <p:cNvSpPr>
            <a:spLocks noGrp="1"/>
          </p:cNvSpPr>
          <p:nvPr>
            <p:ph sz="half" idx="1"/>
          </p:nvPr>
        </p:nvSpPr>
        <p:spPr>
          <a:xfrm>
            <a:off x="5053643" y="1001715"/>
            <a:ext cx="3582361" cy="3544887"/>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06505" y="1001715"/>
            <a:ext cx="3582361" cy="3544887"/>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90852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8183" y="10991"/>
            <a:ext cx="7428153" cy="411041"/>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94347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425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206505"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mj-l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206505" y="2545060"/>
            <a:ext cx="2375553" cy="1643634"/>
          </a:xfr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3732685"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5" y="2545060"/>
            <a:ext cx="2375553" cy="1643634"/>
          </a:xfrm>
        </p:spPr>
        <p:txBody>
          <a:bodyPr anchor="t" anchorCtr="0">
            <a:normAutofit/>
          </a:bodyPr>
          <a:lstStyle>
            <a:lvl1pPr marL="0" marR="0" indent="0" algn="ctr" defTabSz="685800"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7" name="Text Placeholder 10"/>
          <p:cNvSpPr>
            <a:spLocks noGrp="1"/>
          </p:cNvSpPr>
          <p:nvPr>
            <p:ph type="body" sz="quarter" idx="21" hasCustomPrompt="1"/>
          </p:nvPr>
        </p:nvSpPr>
        <p:spPr>
          <a:xfrm>
            <a:off x="6258863"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3" y="2545060"/>
            <a:ext cx="2375553" cy="1643634"/>
          </a:xfr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22" name="Title Placeholder 1"/>
          <p:cNvSpPr>
            <a:spLocks noGrp="1"/>
          </p:cNvSpPr>
          <p:nvPr>
            <p:ph type="title"/>
          </p:nvPr>
        </p:nvSpPr>
        <p:spPr>
          <a:xfrm>
            <a:off x="169008" y="-6594"/>
            <a:ext cx="7428154" cy="419833"/>
          </a:xfrm>
          <a:prstGeom prst="rect">
            <a:avLst/>
          </a:prstGeom>
        </p:spPr>
        <p:txBody>
          <a:bodyPr vert="horz" lIns="0" tIns="0" rIns="0" bIns="0" rtlCol="0" anchor="b" anchorCtr="0">
            <a:norm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998943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0"/>
            <a:ext cx="7427670" cy="439616"/>
          </a:xfrm>
        </p:spPr>
        <p:txBody>
          <a:bodyPr/>
          <a:lstStyle/>
          <a:p>
            <a:r>
              <a:rPr lang="en-US" dirty="0"/>
              <a:t>Click to edit Master title style</a:t>
            </a:r>
          </a:p>
        </p:txBody>
      </p:sp>
      <p:sp>
        <p:nvSpPr>
          <p:cNvPr id="3" name="Content Placeholder 2"/>
          <p:cNvSpPr>
            <a:spLocks noGrp="1"/>
          </p:cNvSpPr>
          <p:nvPr>
            <p:ph sz="half" idx="1"/>
          </p:nvPr>
        </p:nvSpPr>
        <p:spPr>
          <a:xfrm>
            <a:off x="5067260" y="1009652"/>
            <a:ext cx="3568743" cy="3544887"/>
          </a:xfr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7" indent="-127397">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5" y="1009652"/>
            <a:ext cx="3568743" cy="3544887"/>
          </a:xfr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7" indent="-127397">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692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able Placeholder 2"/>
          <p:cNvSpPr>
            <a:spLocks noGrp="1"/>
          </p:cNvSpPr>
          <p:nvPr>
            <p:ph type="tbl" idx="1"/>
          </p:nvPr>
        </p:nvSpPr>
        <p:spPr/>
        <p:txBody>
          <a:bodyPr/>
          <a:lstStyle/>
          <a:p>
            <a:endParaRPr lang="en-GB"/>
          </a:p>
        </p:txBody>
      </p:sp>
      <p:sp>
        <p:nvSpPr>
          <p:cNvPr id="4" name="Slide Number Placeholder 3"/>
          <p:cNvSpPr>
            <a:spLocks noGrp="1"/>
          </p:cNvSpPr>
          <p:nvPr>
            <p:ph type="sldNum" sz="quarter" idx="10"/>
          </p:nvPr>
        </p:nvSpPr>
        <p:spPr/>
        <p:txBody>
          <a:bodyPr/>
          <a:lstStyle/>
          <a:p>
            <a:fld id="{7DD0070B-A92B-4A05-B5FC-1733EEB6C2CE}" type="slidenum">
              <a:rPr lang="en-US" smtClean="0">
                <a:solidFill>
                  <a:srgbClr val="282828">
                    <a:tint val="75000"/>
                  </a:srgbClr>
                </a:solidFill>
              </a:rPr>
              <a:pPr/>
              <a:t>‹#›</a:t>
            </a:fld>
            <a:endParaRPr lang="en-US">
              <a:solidFill>
                <a:srgbClr val="282828">
                  <a:tint val="75000"/>
                </a:srgbClr>
              </a:solidFill>
            </a:endParaRPr>
          </a:p>
        </p:txBody>
      </p:sp>
    </p:spTree>
    <p:extLst>
      <p:ext uri="{BB962C8B-B14F-4D97-AF65-F5344CB8AC3E}">
        <p14:creationId xmlns:p14="http://schemas.microsoft.com/office/powerpoint/2010/main" val="22494332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p>
            <a:fld id="{7DD0070B-A92B-4A05-B5FC-1733EEB6C2CE}" type="slidenum">
              <a:rPr lang="en-US" smtClean="0">
                <a:solidFill>
                  <a:srgbClr val="282828">
                    <a:tint val="75000"/>
                  </a:srgbClr>
                </a:solidFill>
              </a:rPr>
              <a:pPr/>
              <a:t>‹#›</a:t>
            </a:fld>
            <a:endParaRPr lang="en-US">
              <a:solidFill>
                <a:srgbClr val="282828">
                  <a:tint val="75000"/>
                </a:srgbClr>
              </a:solidFill>
            </a:endParaRPr>
          </a:p>
        </p:txBody>
      </p:sp>
    </p:spTree>
    <p:extLst>
      <p:ext uri="{BB962C8B-B14F-4D97-AF65-F5344CB8AC3E}">
        <p14:creationId xmlns:p14="http://schemas.microsoft.com/office/powerpoint/2010/main" val="3473000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231432" y="1543051"/>
            <a:ext cx="2683219" cy="36004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a:endParaRPr lang="en-US" sz="1799" dirty="0"/>
          </a:p>
        </p:txBody>
      </p:sp>
      <p:sp>
        <p:nvSpPr>
          <p:cNvPr id="14" name="Title 1"/>
          <p:cNvSpPr>
            <a:spLocks noGrp="1"/>
          </p:cNvSpPr>
          <p:nvPr>
            <p:ph type="ctrTitle" hasCustomPrompt="1"/>
          </p:nvPr>
        </p:nvSpPr>
        <p:spPr>
          <a:xfrm>
            <a:off x="3105952" y="1543051"/>
            <a:ext cx="5483013" cy="1252457"/>
          </a:xfrm>
        </p:spPr>
        <p:txBody>
          <a:bodyPr anchor="t" anchorCtr="0">
            <a:normAutofit/>
          </a:bodyPr>
          <a:lstStyle>
            <a:lvl1pPr algn="l">
              <a:defRPr sz="3224" spc="-40" baseline="0">
                <a:solidFill>
                  <a:schemeClr val="tx1"/>
                </a:solidFill>
              </a:defRPr>
            </a:lvl1pPr>
          </a:lstStyle>
          <a:p>
            <a:r>
              <a:rPr lang="en-US" dirty="0"/>
              <a:t>This is the title of your presentation</a:t>
            </a:r>
          </a:p>
        </p:txBody>
      </p:sp>
      <p:sp>
        <p:nvSpPr>
          <p:cNvPr id="16" name="Rectangle 15"/>
          <p:cNvSpPr/>
          <p:nvPr userDrawn="1"/>
        </p:nvSpPr>
        <p:spPr>
          <a:xfrm>
            <a:off x="231432" y="1"/>
            <a:ext cx="2683219" cy="8062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a:endParaRPr lang="en-US" sz="1799"/>
          </a:p>
        </p:txBody>
      </p:sp>
      <p:sp>
        <p:nvSpPr>
          <p:cNvPr id="17" name="Text Placeholder 4"/>
          <p:cNvSpPr>
            <a:spLocks noGrp="1"/>
          </p:cNvSpPr>
          <p:nvPr>
            <p:ph type="body" sz="quarter" idx="10"/>
          </p:nvPr>
        </p:nvSpPr>
        <p:spPr>
          <a:xfrm>
            <a:off x="3106741" y="4117971"/>
            <a:ext cx="5481638" cy="736601"/>
          </a:xfrm>
        </p:spPr>
        <p:txBody>
          <a:bodyPr anchor="b" anchorCtr="0">
            <a:normAutofit/>
          </a:bodyPr>
          <a:lstStyle>
            <a:lvl1pPr marL="0" indent="0" algn="l">
              <a:lnSpc>
                <a:spcPct val="92000"/>
              </a:lnSpc>
              <a:spcBef>
                <a:spcPts val="600"/>
              </a:spcBef>
              <a:buNone/>
              <a:defRPr sz="1424">
                <a:solidFill>
                  <a:schemeClr val="tx1"/>
                </a:solidFill>
              </a:defRPr>
            </a:lvl1pPr>
          </a:lstStyle>
          <a:p>
            <a:pPr lvl="0"/>
            <a:r>
              <a:rPr lang="en-US"/>
              <a:t>Click to edit Master text styles</a:t>
            </a:r>
          </a:p>
        </p:txBody>
      </p:sp>
      <p:sp>
        <p:nvSpPr>
          <p:cNvPr id="18" name="Text Placeholder 4"/>
          <p:cNvSpPr>
            <a:spLocks noGrp="1"/>
          </p:cNvSpPr>
          <p:nvPr>
            <p:ph type="body" sz="quarter" idx="11" hasCustomPrompt="1"/>
          </p:nvPr>
        </p:nvSpPr>
        <p:spPr>
          <a:xfrm>
            <a:off x="600077" y="4117971"/>
            <a:ext cx="2209800" cy="736601"/>
          </a:xfrm>
        </p:spPr>
        <p:txBody>
          <a:bodyPr anchor="b" anchorCtr="0">
            <a:normAutofit/>
          </a:bodyPr>
          <a:lstStyle>
            <a:lvl1pPr marL="0" indent="0" algn="r">
              <a:lnSpc>
                <a:spcPct val="92000"/>
              </a:lnSpc>
              <a:spcBef>
                <a:spcPts val="600"/>
              </a:spcBef>
              <a:buNone/>
              <a:defRPr sz="1424">
                <a:solidFill>
                  <a:schemeClr val="bg1"/>
                </a:solidFill>
              </a:defRPr>
            </a:lvl1pPr>
          </a:lstStyle>
          <a:p>
            <a:pPr lvl="0"/>
            <a:r>
              <a:rPr lang="en-US" dirty="0"/>
              <a:t>Enter the Date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716" y="956309"/>
            <a:ext cx="2626935" cy="386159"/>
          </a:xfrm>
          <a:prstGeom prst="rect">
            <a:avLst/>
          </a:prstGeom>
        </p:spPr>
      </p:pic>
    </p:spTree>
    <p:extLst>
      <p:ext uri="{BB962C8B-B14F-4D97-AF65-F5344CB8AC3E}">
        <p14:creationId xmlns:p14="http://schemas.microsoft.com/office/powerpoint/2010/main" val="44706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787" y="0"/>
            <a:ext cx="7428153" cy="667276"/>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74951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a:xfrm>
            <a:off x="1659033" y="1982788"/>
            <a:ext cx="6400800" cy="2316470"/>
          </a:xfrm>
        </p:spPr>
        <p:txBody>
          <a:bodyPr anchor="t" anchorCtr="0">
            <a:normAutofit/>
          </a:bodyPr>
          <a:lstStyle>
            <a:lvl1pPr marL="0" indent="0" algn="l">
              <a:buNone/>
              <a:defRPr sz="2700" baseline="0">
                <a:solidFill>
                  <a:schemeClr val="tx1"/>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dirty="0"/>
              <a:t>Arial 36 </a:t>
            </a:r>
            <a:r>
              <a:rPr lang="en-US" dirty="0" err="1"/>
              <a:t>pt</a:t>
            </a:r>
            <a:r>
              <a:rPr lang="en-US" dirty="0"/>
              <a:t> Bottom aligned</a:t>
            </a:r>
          </a:p>
        </p:txBody>
      </p:sp>
      <p:sp>
        <p:nvSpPr>
          <p:cNvPr id="5" name="Rectangle 4"/>
          <p:cNvSpPr/>
          <p:nvPr userDrawn="1"/>
        </p:nvSpPr>
        <p:spPr>
          <a:xfrm>
            <a:off x="247400" y="10"/>
            <a:ext cx="1219200" cy="23164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a:endParaRPr lang="en-US" sz="1799"/>
          </a:p>
        </p:txBody>
      </p:sp>
      <p:sp>
        <p:nvSpPr>
          <p:cNvPr id="6" name="Slide Number Placeholder 5"/>
          <p:cNvSpPr txBox="1">
            <a:spLocks/>
          </p:cNvSpPr>
          <p:nvPr userDrawn="1"/>
        </p:nvSpPr>
        <p:spPr>
          <a:xfrm>
            <a:off x="247400" y="1982788"/>
            <a:ext cx="121920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2699" smtClean="0">
                <a:solidFill>
                  <a:schemeClr val="bg1"/>
                </a:solidFill>
                <a:latin typeface="Helvetica Light"/>
                <a:cs typeface="Helvetica Light"/>
              </a:rPr>
              <a:pPr algn="ctr">
                <a:lnSpc>
                  <a:spcPct val="90000"/>
                </a:lnSpc>
                <a:spcBef>
                  <a:spcPts val="0"/>
                </a:spcBef>
              </a:pPr>
              <a:t>‹#›</a:t>
            </a:fld>
            <a:endParaRPr lang="en-US" sz="2699" dirty="0">
              <a:solidFill>
                <a:schemeClr val="bg1"/>
              </a:solidFill>
              <a:latin typeface="Helvetica Light"/>
              <a:cs typeface="Helvetica Light"/>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483" y="165307"/>
            <a:ext cx="800343" cy="489209"/>
          </a:xfrm>
          <a:prstGeom prst="rect">
            <a:avLst/>
          </a:prstGeom>
        </p:spPr>
      </p:pic>
    </p:spTree>
    <p:extLst>
      <p:ext uri="{BB962C8B-B14F-4D97-AF65-F5344CB8AC3E}">
        <p14:creationId xmlns:p14="http://schemas.microsoft.com/office/powerpoint/2010/main" val="37706836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789" y="190501"/>
            <a:ext cx="7428153" cy="592119"/>
          </a:xfrm>
        </p:spPr>
        <p:txBody>
          <a:bodyPr>
            <a:normAutofit/>
          </a:bodyPr>
          <a:lstStyle>
            <a:lvl1pPr>
              <a:defRPr sz="2699">
                <a:solidFill>
                  <a:schemeClr val="tx1"/>
                </a:solidFill>
              </a:defRPr>
            </a:lvl1pPr>
          </a:lstStyle>
          <a:p>
            <a:r>
              <a:rPr lang="en-US" dirty="0"/>
              <a:t>Click to edit Master title style</a:t>
            </a:r>
            <a:br>
              <a:rPr lang="en-US" dirty="0"/>
            </a:br>
            <a:r>
              <a:rPr lang="en-US" dirty="0"/>
              <a:t>Line 2</a:t>
            </a:r>
          </a:p>
        </p:txBody>
      </p:sp>
      <p:sp>
        <p:nvSpPr>
          <p:cNvPr id="3" name="Content Placeholder 2"/>
          <p:cNvSpPr>
            <a:spLocks noGrp="1"/>
          </p:cNvSpPr>
          <p:nvPr>
            <p:ph idx="1"/>
          </p:nvPr>
        </p:nvSpPr>
        <p:spPr>
          <a:xfrm>
            <a:off x="194786" y="1012552"/>
            <a:ext cx="8600502" cy="3519194"/>
          </a:xfrm>
        </p:spPr>
        <p:txBody>
          <a:bodyPr/>
          <a:lstStyle>
            <a:lvl1pPr>
              <a:defRPr>
                <a:solidFill>
                  <a:schemeClr val="tx1"/>
                </a:solidFill>
              </a:defRPr>
            </a:lvl1pPr>
            <a:lvl2pPr marL="511124" indent="-282547">
              <a:lnSpc>
                <a:spcPct val="150000"/>
              </a:lnSpc>
              <a:buFont typeface="Arial" panose="020B0604020202020204" pitchFamily="34" charset="0"/>
              <a:buChar cha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73723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789" y="190501"/>
            <a:ext cx="7428153" cy="600188"/>
          </a:xfrm>
        </p:spPr>
        <p:txBody>
          <a:bodyPr>
            <a:normAutofit/>
          </a:bodyPr>
          <a:lstStyle>
            <a:lvl1pPr>
              <a:defRPr sz="2699">
                <a:solidFill>
                  <a:schemeClr val="tx1"/>
                </a:solidFill>
              </a:defRPr>
            </a:lvl1pPr>
          </a:lstStyle>
          <a:p>
            <a:r>
              <a:rPr lang="en-US" dirty="0"/>
              <a:t>Click to edit Master title style</a:t>
            </a:r>
            <a:br>
              <a:rPr lang="en-US" dirty="0"/>
            </a:br>
            <a:r>
              <a:rPr lang="en-US" dirty="0"/>
              <a:t>Line 2</a:t>
            </a:r>
          </a:p>
        </p:txBody>
      </p:sp>
      <p:sp>
        <p:nvSpPr>
          <p:cNvPr id="3" name="Content Placeholder 2"/>
          <p:cNvSpPr>
            <a:spLocks noGrp="1"/>
          </p:cNvSpPr>
          <p:nvPr>
            <p:ph idx="1"/>
          </p:nvPr>
        </p:nvSpPr>
        <p:spPr>
          <a:xfrm>
            <a:off x="194786" y="1012552"/>
            <a:ext cx="8600502" cy="3519194"/>
          </a:xfrm>
        </p:spPr>
        <p:txBody>
          <a:bodyPr>
            <a:normAutofit/>
          </a:bodyPr>
          <a:lstStyle>
            <a:lvl1pPr marL="0" indent="0">
              <a:buNone/>
              <a:defRPr sz="1424">
                <a:solidFill>
                  <a:schemeClr val="tx1"/>
                </a:solidFill>
              </a:defRPr>
            </a:lvl1pPr>
            <a:lvl2pPr marL="228578" indent="0">
              <a:lnSpc>
                <a:spcPct val="150000"/>
              </a:lnSpc>
              <a:buFont typeface="Arial" panose="020B0604020202020204" pitchFamily="34" charset="0"/>
              <a:buNone/>
              <a:defRPr sz="1424">
                <a:solidFill>
                  <a:schemeClr val="tx1"/>
                </a:solidFill>
              </a:defRPr>
            </a:lvl2pPr>
            <a:lvl3pPr marL="511124" indent="0">
              <a:buNone/>
              <a:defRPr sz="1424">
                <a:solidFill>
                  <a:schemeClr val="tx1"/>
                </a:solidFill>
              </a:defRPr>
            </a:lvl3pPr>
            <a:lvl4pPr marL="741287" indent="0">
              <a:buNone/>
              <a:defRPr sz="1424">
                <a:solidFill>
                  <a:schemeClr val="tx1"/>
                </a:solidFill>
              </a:defRPr>
            </a:lvl4pPr>
            <a:lvl5pPr marL="1031772" indent="0">
              <a:buNone/>
              <a:defRPr sz="1424">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2426917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215" y="187362"/>
            <a:ext cx="7428155" cy="600188"/>
          </a:xfrm>
        </p:spPr>
        <p:txBody>
          <a:bodyPr>
            <a:normAutofit/>
          </a:bodyPr>
          <a:lstStyle>
            <a:lvl1pPr>
              <a:defRPr sz="2699"/>
            </a:lvl1pPr>
          </a:lstStyle>
          <a:p>
            <a:r>
              <a:rPr lang="en-US" dirty="0"/>
              <a:t>Click to edit Master title style</a:t>
            </a:r>
            <a:br>
              <a:rPr lang="en-US" dirty="0"/>
            </a:br>
            <a:r>
              <a:rPr lang="en-US" dirty="0"/>
              <a:t>Line 2</a:t>
            </a:r>
          </a:p>
        </p:txBody>
      </p:sp>
      <p:sp>
        <p:nvSpPr>
          <p:cNvPr id="3" name="Content Placeholder 2"/>
          <p:cNvSpPr>
            <a:spLocks noGrp="1"/>
          </p:cNvSpPr>
          <p:nvPr>
            <p:ph sz="half" idx="1"/>
          </p:nvPr>
        </p:nvSpPr>
        <p:spPr>
          <a:xfrm>
            <a:off x="5053641" y="1001715"/>
            <a:ext cx="3582361" cy="3544887"/>
          </a:xfrm>
        </p:spPr>
        <p:txBody>
          <a:bodyPr>
            <a:normAutofit/>
          </a:bodyPr>
          <a:lstStyle>
            <a:lvl1pPr>
              <a:defRPr sz="2024"/>
            </a:lvl1pPr>
            <a:lvl2pPr>
              <a:defRPr sz="1799"/>
            </a:lvl2pPr>
            <a:lvl3pPr>
              <a:defRPr sz="1574"/>
            </a:lvl3pPr>
            <a:lvl4pPr>
              <a:defRPr sz="1424"/>
            </a:lvl4pPr>
            <a:lvl5pPr>
              <a:defRPr sz="1424"/>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06504" y="1001715"/>
            <a:ext cx="3582361" cy="3544887"/>
          </a:xfrm>
        </p:spPr>
        <p:txBody>
          <a:bodyPr>
            <a:normAutofit/>
          </a:bodyPr>
          <a:lstStyle>
            <a:lvl1pPr>
              <a:defRPr sz="2024"/>
            </a:lvl1pPr>
            <a:lvl2pPr>
              <a:defRPr sz="1799"/>
            </a:lvl2pPr>
            <a:lvl3pPr>
              <a:defRPr sz="1574"/>
            </a:lvl3pPr>
            <a:lvl4pPr>
              <a:defRPr sz="1424"/>
            </a:lvl4pPr>
            <a:lvl5pPr>
              <a:defRPr sz="1424"/>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72273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181" y="190500"/>
            <a:ext cx="7428153" cy="575982"/>
          </a:xfrm>
        </p:spPr>
        <p:txBody>
          <a:bodyPr>
            <a:normAutofit/>
          </a:bodyPr>
          <a:lstStyle>
            <a:lvl1pPr>
              <a:defRPr sz="2699">
                <a:solidFill>
                  <a:schemeClr val="tx1"/>
                </a:solidFill>
              </a:defRPr>
            </a:lvl1pPr>
          </a:lstStyle>
          <a:p>
            <a:r>
              <a:rPr lang="en-US" dirty="0"/>
              <a:t>Click to edit Master title style</a:t>
            </a:r>
            <a:br>
              <a:rPr lang="en-US" dirty="0"/>
            </a:br>
            <a:r>
              <a:rPr lang="en-US" dirty="0"/>
              <a:t>Line 2</a:t>
            </a:r>
          </a:p>
        </p:txBody>
      </p:sp>
    </p:spTree>
    <p:extLst>
      <p:ext uri="{BB962C8B-B14F-4D97-AF65-F5344CB8AC3E}">
        <p14:creationId xmlns:p14="http://schemas.microsoft.com/office/powerpoint/2010/main" val="2491266700"/>
      </p:ext>
    </p:extLst>
  </p:cSld>
  <p:clrMapOvr>
    <a:masterClrMapping/>
  </p:clrMapOvr>
  <p:extLst>
    <p:ext uri="{DCECCB84-F9BA-43D5-87BE-67443E8EF086}">
      <p15:sldGuideLst xmlns:p15="http://schemas.microsoft.com/office/powerpoint/2012/main">
        <p15:guide id="1" orient="horz" pos="2160">
          <p15:clr>
            <a:srgbClr val="FBAE40"/>
          </p15:clr>
        </p15:guide>
        <p15:guide id="2" pos="287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48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userDrawn="1"/>
        </p:nvSpPr>
        <p:spPr>
          <a:xfrm>
            <a:off x="0" y="2"/>
            <a:ext cx="1371600" cy="1070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a:endParaRPr lang="en-US" sz="1799"/>
          </a:p>
        </p:txBody>
      </p:sp>
      <p:sp>
        <p:nvSpPr>
          <p:cNvPr id="3" name="Rectangle 2"/>
          <p:cNvSpPr/>
          <p:nvPr userDrawn="1"/>
        </p:nvSpPr>
        <p:spPr>
          <a:xfrm>
            <a:off x="-5538" y="-1001"/>
            <a:ext cx="9149539" cy="24441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34" tIns="45717" rIns="91434" bIns="45717" numCol="1" spcCol="0" rtlCol="0" fromWordArt="0" anchor="ctr" anchorCtr="0" forceAA="0" compatLnSpc="1">
            <a:prstTxWarp prst="textNoShape">
              <a:avLst/>
            </a:prstTxWarp>
            <a:noAutofit/>
          </a:bodyPr>
          <a:lstStyle/>
          <a:p>
            <a:pPr algn="ctr"/>
            <a:endParaRPr lang="en-US" sz="1799"/>
          </a:p>
        </p:txBody>
      </p:sp>
      <p:sp>
        <p:nvSpPr>
          <p:cNvPr id="4" name="Rectangle 3"/>
          <p:cNvSpPr/>
          <p:nvPr userDrawn="1"/>
        </p:nvSpPr>
        <p:spPr>
          <a:xfrm>
            <a:off x="5614431" y="3426240"/>
            <a:ext cx="1914837" cy="276993"/>
          </a:xfrm>
          <a:prstGeom prst="rect">
            <a:avLst/>
          </a:prstGeom>
        </p:spPr>
        <p:txBody>
          <a:bodyPr wrap="square" lIns="91434" tIns="45717" rIns="91434" bIns="45717">
            <a:spAutoFit/>
          </a:bodyPr>
          <a:lstStyle/>
          <a:p>
            <a:r>
              <a:rPr lang="en-IE" sz="1200" dirty="0">
                <a:latin typeface="Calibri Light" panose="020F0302020204030204" pitchFamily="34" charset="0"/>
                <a:cs typeface="Helvetica" panose="020B0604020202020204" pitchFamily="34" charset="0"/>
              </a:rPr>
              <a:t>+353 87 238 6136</a:t>
            </a:r>
            <a:endParaRPr lang="en-US" sz="1200" dirty="0">
              <a:solidFill>
                <a:schemeClr val="tx1">
                  <a:lumMod val="90000"/>
                  <a:lumOff val="10000"/>
                </a:schemeClr>
              </a:solidFill>
              <a:latin typeface="Calibri Light" panose="020F0302020204030204" pitchFamily="34" charset="0"/>
              <a:cs typeface="Helvetica" panose="020B0604020202020204" pitchFamily="34" charset="0"/>
            </a:endParaRPr>
          </a:p>
        </p:txBody>
      </p:sp>
      <p:grpSp>
        <p:nvGrpSpPr>
          <p:cNvPr id="5" name="Group 4"/>
          <p:cNvGrpSpPr/>
          <p:nvPr userDrawn="1"/>
        </p:nvGrpSpPr>
        <p:grpSpPr>
          <a:xfrm>
            <a:off x="4947400" y="3334630"/>
            <a:ext cx="574757" cy="433655"/>
            <a:chOff x="5958418" y="3997855"/>
            <a:chExt cx="741890" cy="741890"/>
          </a:xfrm>
        </p:grpSpPr>
        <p:sp>
          <p:nvSpPr>
            <p:cNvPr id="6" name="Oval 9"/>
            <p:cNvSpPr>
              <a:spLocks noChangeArrowheads="1"/>
            </p:cNvSpPr>
            <p:nvPr/>
          </p:nvSpPr>
          <p:spPr bwMode="auto">
            <a:xfrm>
              <a:off x="5958418" y="3997855"/>
              <a:ext cx="741890" cy="741890"/>
            </a:xfrm>
            <a:prstGeom prst="ellipse">
              <a:avLst/>
            </a:prstGeom>
            <a:solidFill>
              <a:schemeClr val="accent2"/>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sz="1574" dirty="0"/>
            </a:p>
          </p:txBody>
        </p:sp>
        <p:sp>
          <p:nvSpPr>
            <p:cNvPr id="7" name="Freeform 93"/>
            <p:cNvSpPr>
              <a:spLocks/>
            </p:cNvSpPr>
            <p:nvPr/>
          </p:nvSpPr>
          <p:spPr bwMode="auto">
            <a:xfrm>
              <a:off x="6130926" y="4160838"/>
              <a:ext cx="319088" cy="477838"/>
            </a:xfrm>
            <a:custGeom>
              <a:avLst/>
              <a:gdLst>
                <a:gd name="T0" fmla="*/ 66 w 160"/>
                <a:gd name="T1" fmla="*/ 62 h 239"/>
                <a:gd name="T2" fmla="*/ 124 w 160"/>
                <a:gd name="T3" fmla="*/ 162 h 239"/>
                <a:gd name="T4" fmla="*/ 160 w 160"/>
                <a:gd name="T5" fmla="*/ 224 h 239"/>
                <a:gd name="T6" fmla="*/ 111 w 160"/>
                <a:gd name="T7" fmla="*/ 228 h 239"/>
                <a:gd name="T8" fmla="*/ 2 w 160"/>
                <a:gd name="T9" fmla="*/ 38 h 239"/>
                <a:gd name="T10" fmla="*/ 31 w 160"/>
                <a:gd name="T11" fmla="*/ 0 h 239"/>
                <a:gd name="T12" fmla="*/ 66 w 160"/>
                <a:gd name="T13" fmla="*/ 62 h 239"/>
              </a:gdLst>
              <a:ahLst/>
              <a:cxnLst>
                <a:cxn ang="0">
                  <a:pos x="T0" y="T1"/>
                </a:cxn>
                <a:cxn ang="0">
                  <a:pos x="T2" y="T3"/>
                </a:cxn>
                <a:cxn ang="0">
                  <a:pos x="T4" y="T5"/>
                </a:cxn>
                <a:cxn ang="0">
                  <a:pos x="T6" y="T7"/>
                </a:cxn>
                <a:cxn ang="0">
                  <a:pos x="T8" y="T9"/>
                </a:cxn>
                <a:cxn ang="0">
                  <a:pos x="T10" y="T11"/>
                </a:cxn>
                <a:cxn ang="0">
                  <a:pos x="T12" y="T13"/>
                </a:cxn>
              </a:cxnLst>
              <a:rect l="0" t="0" r="r" b="b"/>
              <a:pathLst>
                <a:path w="160" h="239">
                  <a:moveTo>
                    <a:pt x="66" y="62"/>
                  </a:moveTo>
                  <a:cubicBezTo>
                    <a:pt x="31" y="83"/>
                    <a:pt x="85" y="184"/>
                    <a:pt x="124" y="162"/>
                  </a:cubicBezTo>
                  <a:cubicBezTo>
                    <a:pt x="131" y="173"/>
                    <a:pt x="153" y="212"/>
                    <a:pt x="160" y="224"/>
                  </a:cubicBezTo>
                  <a:cubicBezTo>
                    <a:pt x="143" y="233"/>
                    <a:pt x="130" y="239"/>
                    <a:pt x="111" y="228"/>
                  </a:cubicBezTo>
                  <a:cubicBezTo>
                    <a:pt x="58" y="198"/>
                    <a:pt x="0" y="98"/>
                    <a:pt x="2" y="38"/>
                  </a:cubicBezTo>
                  <a:cubicBezTo>
                    <a:pt x="2" y="17"/>
                    <a:pt x="15" y="9"/>
                    <a:pt x="31" y="0"/>
                  </a:cubicBezTo>
                  <a:cubicBezTo>
                    <a:pt x="37" y="12"/>
                    <a:pt x="60" y="50"/>
                    <a:pt x="66" y="6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74"/>
            </a:p>
          </p:txBody>
        </p:sp>
        <p:sp>
          <p:nvSpPr>
            <p:cNvPr id="8" name="Freeform 94"/>
            <p:cNvSpPr>
              <a:spLocks/>
            </p:cNvSpPr>
            <p:nvPr/>
          </p:nvSpPr>
          <p:spPr bwMode="auto">
            <a:xfrm>
              <a:off x="6199188" y="4111625"/>
              <a:ext cx="139700" cy="176213"/>
            </a:xfrm>
            <a:custGeom>
              <a:avLst/>
              <a:gdLst>
                <a:gd name="T0" fmla="*/ 47 w 70"/>
                <a:gd name="T1" fmla="*/ 85 h 88"/>
                <a:gd name="T2" fmla="*/ 36 w 70"/>
                <a:gd name="T3" fmla="*/ 83 h 88"/>
                <a:gd name="T4" fmla="*/ 3 w 70"/>
                <a:gd name="T5" fmla="*/ 24 h 88"/>
                <a:gd name="T6" fmla="*/ 5 w 70"/>
                <a:gd name="T7" fmla="*/ 13 h 88"/>
                <a:gd name="T8" fmla="*/ 23 w 70"/>
                <a:gd name="T9" fmla="*/ 3 h 88"/>
                <a:gd name="T10" fmla="*/ 34 w 70"/>
                <a:gd name="T11" fmla="*/ 6 h 88"/>
                <a:gd name="T12" fmla="*/ 68 w 70"/>
                <a:gd name="T13" fmla="*/ 64 h 88"/>
                <a:gd name="T14" fmla="*/ 65 w 70"/>
                <a:gd name="T15" fmla="*/ 75 h 88"/>
                <a:gd name="T16" fmla="*/ 47 w 70"/>
                <a:gd name="T17" fmla="*/ 8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88">
                  <a:moveTo>
                    <a:pt x="47" y="85"/>
                  </a:moveTo>
                  <a:cubicBezTo>
                    <a:pt x="44" y="88"/>
                    <a:pt x="39" y="86"/>
                    <a:pt x="36" y="83"/>
                  </a:cubicBezTo>
                  <a:cubicBezTo>
                    <a:pt x="3" y="24"/>
                    <a:pt x="3" y="24"/>
                    <a:pt x="3" y="24"/>
                  </a:cubicBezTo>
                  <a:cubicBezTo>
                    <a:pt x="0" y="20"/>
                    <a:pt x="2" y="15"/>
                    <a:pt x="5" y="13"/>
                  </a:cubicBezTo>
                  <a:cubicBezTo>
                    <a:pt x="23" y="3"/>
                    <a:pt x="23" y="3"/>
                    <a:pt x="23" y="3"/>
                  </a:cubicBezTo>
                  <a:cubicBezTo>
                    <a:pt x="27" y="0"/>
                    <a:pt x="32" y="2"/>
                    <a:pt x="34" y="6"/>
                  </a:cubicBezTo>
                  <a:cubicBezTo>
                    <a:pt x="68" y="64"/>
                    <a:pt x="68" y="64"/>
                    <a:pt x="68" y="64"/>
                  </a:cubicBezTo>
                  <a:cubicBezTo>
                    <a:pt x="70" y="68"/>
                    <a:pt x="69" y="73"/>
                    <a:pt x="65" y="75"/>
                  </a:cubicBezTo>
                  <a:cubicBezTo>
                    <a:pt x="47" y="85"/>
                    <a:pt x="47" y="85"/>
                    <a:pt x="47"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74"/>
            </a:p>
          </p:txBody>
        </p:sp>
        <p:sp>
          <p:nvSpPr>
            <p:cNvPr id="9" name="Freeform 95"/>
            <p:cNvSpPr>
              <a:spLocks/>
            </p:cNvSpPr>
            <p:nvPr/>
          </p:nvSpPr>
          <p:spPr bwMode="auto">
            <a:xfrm>
              <a:off x="6384926" y="4432300"/>
              <a:ext cx="139700" cy="174625"/>
            </a:xfrm>
            <a:custGeom>
              <a:avLst/>
              <a:gdLst>
                <a:gd name="T0" fmla="*/ 47 w 70"/>
                <a:gd name="T1" fmla="*/ 85 h 87"/>
                <a:gd name="T2" fmla="*/ 36 w 70"/>
                <a:gd name="T3" fmla="*/ 82 h 87"/>
                <a:gd name="T4" fmla="*/ 2 w 70"/>
                <a:gd name="T5" fmla="*/ 23 h 87"/>
                <a:gd name="T6" fmla="*/ 5 w 70"/>
                <a:gd name="T7" fmla="*/ 12 h 87"/>
                <a:gd name="T8" fmla="*/ 23 w 70"/>
                <a:gd name="T9" fmla="*/ 2 h 87"/>
                <a:gd name="T10" fmla="*/ 34 w 70"/>
                <a:gd name="T11" fmla="*/ 5 h 87"/>
                <a:gd name="T12" fmla="*/ 68 w 70"/>
                <a:gd name="T13" fmla="*/ 63 h 87"/>
                <a:gd name="T14" fmla="*/ 65 w 70"/>
                <a:gd name="T15" fmla="*/ 74 h 87"/>
                <a:gd name="T16" fmla="*/ 47 w 70"/>
                <a:gd name="T17" fmla="*/ 8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87">
                  <a:moveTo>
                    <a:pt x="47" y="85"/>
                  </a:moveTo>
                  <a:cubicBezTo>
                    <a:pt x="43" y="87"/>
                    <a:pt x="38" y="86"/>
                    <a:pt x="36" y="82"/>
                  </a:cubicBezTo>
                  <a:cubicBezTo>
                    <a:pt x="2" y="23"/>
                    <a:pt x="2" y="23"/>
                    <a:pt x="2" y="23"/>
                  </a:cubicBezTo>
                  <a:cubicBezTo>
                    <a:pt x="0" y="19"/>
                    <a:pt x="1" y="14"/>
                    <a:pt x="5" y="12"/>
                  </a:cubicBezTo>
                  <a:cubicBezTo>
                    <a:pt x="23" y="2"/>
                    <a:pt x="23" y="2"/>
                    <a:pt x="23" y="2"/>
                  </a:cubicBezTo>
                  <a:cubicBezTo>
                    <a:pt x="27" y="0"/>
                    <a:pt x="32" y="1"/>
                    <a:pt x="34" y="5"/>
                  </a:cubicBezTo>
                  <a:cubicBezTo>
                    <a:pt x="68" y="63"/>
                    <a:pt x="68" y="63"/>
                    <a:pt x="68" y="63"/>
                  </a:cubicBezTo>
                  <a:cubicBezTo>
                    <a:pt x="70" y="67"/>
                    <a:pt x="69" y="72"/>
                    <a:pt x="65" y="74"/>
                  </a:cubicBezTo>
                  <a:cubicBezTo>
                    <a:pt x="47" y="85"/>
                    <a:pt x="47" y="85"/>
                    <a:pt x="47"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74"/>
            </a:p>
          </p:txBody>
        </p:sp>
      </p:grpSp>
      <p:sp>
        <p:nvSpPr>
          <p:cNvPr id="10" name="Rectangle 9"/>
          <p:cNvSpPr/>
          <p:nvPr userDrawn="1"/>
        </p:nvSpPr>
        <p:spPr>
          <a:xfrm>
            <a:off x="5611630" y="3984812"/>
            <a:ext cx="1657628" cy="276993"/>
          </a:xfrm>
          <a:prstGeom prst="rect">
            <a:avLst/>
          </a:prstGeom>
        </p:spPr>
        <p:txBody>
          <a:bodyPr wrap="square" lIns="91434" tIns="45717" rIns="91434" bIns="45717">
            <a:spAutoFit/>
          </a:bodyPr>
          <a:lstStyle/>
          <a:p>
            <a:r>
              <a:rPr lang="en-US" sz="1200" dirty="0">
                <a:solidFill>
                  <a:schemeClr val="tx1">
                    <a:lumMod val="90000"/>
                    <a:lumOff val="10000"/>
                  </a:schemeClr>
                </a:solidFill>
                <a:latin typeface="Calibri Light" panose="020F0302020204030204" pitchFamily="34" charset="0"/>
                <a:cs typeface="Helvetica" panose="020B0604020202020204" pitchFamily="34" charset="0"/>
              </a:rPr>
              <a:t>@</a:t>
            </a:r>
            <a:r>
              <a:rPr lang="en-US" sz="1200" dirty="0" err="1">
                <a:solidFill>
                  <a:schemeClr val="tx1">
                    <a:lumMod val="90000"/>
                    <a:lumOff val="10000"/>
                  </a:schemeClr>
                </a:solidFill>
                <a:latin typeface="Calibri Light" panose="020F0302020204030204" pitchFamily="34" charset="0"/>
                <a:cs typeface="Helvetica" panose="020B0604020202020204" pitchFamily="34" charset="0"/>
              </a:rPr>
              <a:t>gerrymcgovern</a:t>
            </a:r>
            <a:endParaRPr lang="en-US" sz="1200" dirty="0">
              <a:solidFill>
                <a:schemeClr val="tx1">
                  <a:lumMod val="90000"/>
                  <a:lumOff val="10000"/>
                </a:schemeClr>
              </a:solidFill>
              <a:latin typeface="Calibri Light" panose="020F0302020204030204" pitchFamily="34" charset="0"/>
              <a:cs typeface="Helvetica" panose="020B0604020202020204" pitchFamily="34" charset="0"/>
            </a:endParaRPr>
          </a:p>
        </p:txBody>
      </p:sp>
      <p:grpSp>
        <p:nvGrpSpPr>
          <p:cNvPr id="11" name="Group 10"/>
          <p:cNvGrpSpPr/>
          <p:nvPr userDrawn="1"/>
        </p:nvGrpSpPr>
        <p:grpSpPr>
          <a:xfrm>
            <a:off x="4947400" y="3880342"/>
            <a:ext cx="574757" cy="433655"/>
            <a:chOff x="6665976" y="2876550"/>
            <a:chExt cx="464756" cy="465910"/>
          </a:xfrm>
        </p:grpSpPr>
        <p:sp>
          <p:nvSpPr>
            <p:cNvPr id="12" name="Freeform 104"/>
            <p:cNvSpPr>
              <a:spLocks/>
            </p:cNvSpPr>
            <p:nvPr/>
          </p:nvSpPr>
          <p:spPr bwMode="auto">
            <a:xfrm>
              <a:off x="6665976" y="2876550"/>
              <a:ext cx="464756" cy="465910"/>
            </a:xfrm>
            <a:custGeom>
              <a:avLst/>
              <a:gdLst>
                <a:gd name="T0" fmla="*/ 47 w 320"/>
                <a:gd name="T1" fmla="*/ 273 h 320"/>
                <a:gd name="T2" fmla="*/ 160 w 320"/>
                <a:gd name="T3" fmla="*/ 320 h 320"/>
                <a:gd name="T4" fmla="*/ 273 w 320"/>
                <a:gd name="T5" fmla="*/ 273 h 320"/>
                <a:gd name="T6" fmla="*/ 320 w 320"/>
                <a:gd name="T7" fmla="*/ 160 h 320"/>
                <a:gd name="T8" fmla="*/ 273 w 320"/>
                <a:gd name="T9" fmla="*/ 47 h 320"/>
                <a:gd name="T10" fmla="*/ 160 w 320"/>
                <a:gd name="T11" fmla="*/ 0 h 320"/>
                <a:gd name="T12" fmla="*/ 47 w 320"/>
                <a:gd name="T13" fmla="*/ 47 h 320"/>
                <a:gd name="T14" fmla="*/ 0 w 320"/>
                <a:gd name="T15" fmla="*/ 160 h 320"/>
                <a:gd name="T16" fmla="*/ 47 w 320"/>
                <a:gd name="T17" fmla="*/ 2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320">
                  <a:moveTo>
                    <a:pt x="47" y="273"/>
                  </a:moveTo>
                  <a:cubicBezTo>
                    <a:pt x="77" y="303"/>
                    <a:pt x="117" y="320"/>
                    <a:pt x="160" y="320"/>
                  </a:cubicBezTo>
                  <a:cubicBezTo>
                    <a:pt x="202" y="320"/>
                    <a:pt x="243" y="303"/>
                    <a:pt x="273" y="273"/>
                  </a:cubicBezTo>
                  <a:cubicBezTo>
                    <a:pt x="303" y="243"/>
                    <a:pt x="320" y="203"/>
                    <a:pt x="320" y="160"/>
                  </a:cubicBezTo>
                  <a:cubicBezTo>
                    <a:pt x="320" y="117"/>
                    <a:pt x="303" y="77"/>
                    <a:pt x="273" y="47"/>
                  </a:cubicBezTo>
                  <a:cubicBezTo>
                    <a:pt x="243" y="17"/>
                    <a:pt x="202" y="0"/>
                    <a:pt x="160" y="0"/>
                  </a:cubicBezTo>
                  <a:cubicBezTo>
                    <a:pt x="117" y="0"/>
                    <a:pt x="77" y="17"/>
                    <a:pt x="47" y="47"/>
                  </a:cubicBezTo>
                  <a:cubicBezTo>
                    <a:pt x="16" y="77"/>
                    <a:pt x="0" y="117"/>
                    <a:pt x="0" y="160"/>
                  </a:cubicBezTo>
                  <a:cubicBezTo>
                    <a:pt x="0" y="203"/>
                    <a:pt x="16" y="243"/>
                    <a:pt x="47" y="273"/>
                  </a:cubicBezTo>
                </a:path>
              </a:pathLst>
            </a:custGeom>
            <a:solidFill>
              <a:schemeClr val="accent2"/>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sz="1574" dirty="0"/>
            </a:p>
          </p:txBody>
        </p:sp>
        <p:sp>
          <p:nvSpPr>
            <p:cNvPr id="13" name="Freeform 103"/>
            <p:cNvSpPr>
              <a:spLocks/>
            </p:cNvSpPr>
            <p:nvPr/>
          </p:nvSpPr>
          <p:spPr bwMode="auto">
            <a:xfrm>
              <a:off x="6762670" y="2999174"/>
              <a:ext cx="271368" cy="220662"/>
            </a:xfrm>
            <a:custGeom>
              <a:avLst/>
              <a:gdLst>
                <a:gd name="T0" fmla="*/ 230 w 230"/>
                <a:gd name="T1" fmla="*/ 22 h 187"/>
                <a:gd name="T2" fmla="*/ 203 w 230"/>
                <a:gd name="T3" fmla="*/ 30 h 187"/>
                <a:gd name="T4" fmla="*/ 224 w 230"/>
                <a:gd name="T5" fmla="*/ 4 h 187"/>
                <a:gd name="T6" fmla="*/ 194 w 230"/>
                <a:gd name="T7" fmla="*/ 15 h 187"/>
                <a:gd name="T8" fmla="*/ 159 w 230"/>
                <a:gd name="T9" fmla="*/ 0 h 187"/>
                <a:gd name="T10" fmla="*/ 112 w 230"/>
                <a:gd name="T11" fmla="*/ 48 h 187"/>
                <a:gd name="T12" fmla="*/ 113 w 230"/>
                <a:gd name="T13" fmla="*/ 58 h 187"/>
                <a:gd name="T14" fmla="*/ 16 w 230"/>
                <a:gd name="T15" fmla="*/ 9 h 187"/>
                <a:gd name="T16" fmla="*/ 10 w 230"/>
                <a:gd name="T17" fmla="*/ 33 h 187"/>
                <a:gd name="T18" fmla="*/ 31 w 230"/>
                <a:gd name="T19" fmla="*/ 72 h 187"/>
                <a:gd name="T20" fmla="*/ 9 w 230"/>
                <a:gd name="T21" fmla="*/ 66 h 187"/>
                <a:gd name="T22" fmla="*/ 9 w 230"/>
                <a:gd name="T23" fmla="*/ 67 h 187"/>
                <a:gd name="T24" fmla="*/ 47 w 230"/>
                <a:gd name="T25" fmla="*/ 113 h 187"/>
                <a:gd name="T26" fmla="*/ 35 w 230"/>
                <a:gd name="T27" fmla="*/ 115 h 187"/>
                <a:gd name="T28" fmla="*/ 26 w 230"/>
                <a:gd name="T29" fmla="*/ 114 h 187"/>
                <a:gd name="T30" fmla="*/ 70 w 230"/>
                <a:gd name="T31" fmla="*/ 147 h 187"/>
                <a:gd name="T32" fmla="*/ 11 w 230"/>
                <a:gd name="T33" fmla="*/ 167 h 187"/>
                <a:gd name="T34" fmla="*/ 0 w 230"/>
                <a:gd name="T35" fmla="*/ 166 h 187"/>
                <a:gd name="T36" fmla="*/ 72 w 230"/>
                <a:gd name="T37" fmla="*/ 187 h 187"/>
                <a:gd name="T38" fmla="*/ 207 w 230"/>
                <a:gd name="T39" fmla="*/ 53 h 187"/>
                <a:gd name="T40" fmla="*/ 207 w 230"/>
                <a:gd name="T41" fmla="*/ 47 h 187"/>
                <a:gd name="T42" fmla="*/ 230 w 230"/>
                <a:gd name="T43" fmla="*/ 2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187">
                  <a:moveTo>
                    <a:pt x="230" y="22"/>
                  </a:moveTo>
                  <a:cubicBezTo>
                    <a:pt x="222" y="26"/>
                    <a:pt x="213" y="29"/>
                    <a:pt x="203" y="30"/>
                  </a:cubicBezTo>
                  <a:cubicBezTo>
                    <a:pt x="213" y="24"/>
                    <a:pt x="220" y="15"/>
                    <a:pt x="224" y="4"/>
                  </a:cubicBezTo>
                  <a:cubicBezTo>
                    <a:pt x="215" y="9"/>
                    <a:pt x="205" y="13"/>
                    <a:pt x="194" y="15"/>
                  </a:cubicBezTo>
                  <a:cubicBezTo>
                    <a:pt x="185" y="6"/>
                    <a:pt x="173" y="0"/>
                    <a:pt x="159" y="0"/>
                  </a:cubicBezTo>
                  <a:cubicBezTo>
                    <a:pt x="133" y="0"/>
                    <a:pt x="112" y="21"/>
                    <a:pt x="112" y="48"/>
                  </a:cubicBezTo>
                  <a:cubicBezTo>
                    <a:pt x="112" y="51"/>
                    <a:pt x="113" y="55"/>
                    <a:pt x="113" y="58"/>
                  </a:cubicBezTo>
                  <a:cubicBezTo>
                    <a:pt x="74" y="56"/>
                    <a:pt x="39" y="38"/>
                    <a:pt x="16" y="9"/>
                  </a:cubicBezTo>
                  <a:cubicBezTo>
                    <a:pt x="12" y="16"/>
                    <a:pt x="10" y="24"/>
                    <a:pt x="10" y="33"/>
                  </a:cubicBezTo>
                  <a:cubicBezTo>
                    <a:pt x="10" y="49"/>
                    <a:pt x="18" y="64"/>
                    <a:pt x="31" y="72"/>
                  </a:cubicBezTo>
                  <a:cubicBezTo>
                    <a:pt x="23" y="72"/>
                    <a:pt x="16" y="70"/>
                    <a:pt x="9" y="66"/>
                  </a:cubicBezTo>
                  <a:cubicBezTo>
                    <a:pt x="9" y="66"/>
                    <a:pt x="9" y="66"/>
                    <a:pt x="9" y="67"/>
                  </a:cubicBezTo>
                  <a:cubicBezTo>
                    <a:pt x="9" y="90"/>
                    <a:pt x="26" y="109"/>
                    <a:pt x="47" y="113"/>
                  </a:cubicBezTo>
                  <a:cubicBezTo>
                    <a:pt x="43" y="114"/>
                    <a:pt x="39" y="115"/>
                    <a:pt x="35" y="115"/>
                  </a:cubicBezTo>
                  <a:cubicBezTo>
                    <a:pt x="32" y="115"/>
                    <a:pt x="29" y="114"/>
                    <a:pt x="26" y="114"/>
                  </a:cubicBezTo>
                  <a:cubicBezTo>
                    <a:pt x="32" y="133"/>
                    <a:pt x="49" y="146"/>
                    <a:pt x="70" y="147"/>
                  </a:cubicBezTo>
                  <a:cubicBezTo>
                    <a:pt x="54" y="159"/>
                    <a:pt x="33" y="167"/>
                    <a:pt x="11" y="167"/>
                  </a:cubicBezTo>
                  <a:cubicBezTo>
                    <a:pt x="8" y="167"/>
                    <a:pt x="4" y="167"/>
                    <a:pt x="0" y="166"/>
                  </a:cubicBezTo>
                  <a:cubicBezTo>
                    <a:pt x="21" y="180"/>
                    <a:pt x="46" y="187"/>
                    <a:pt x="72" y="187"/>
                  </a:cubicBezTo>
                  <a:cubicBezTo>
                    <a:pt x="159" y="187"/>
                    <a:pt x="207" y="115"/>
                    <a:pt x="207" y="53"/>
                  </a:cubicBezTo>
                  <a:cubicBezTo>
                    <a:pt x="207" y="51"/>
                    <a:pt x="207" y="49"/>
                    <a:pt x="207" y="47"/>
                  </a:cubicBezTo>
                  <a:cubicBezTo>
                    <a:pt x="216" y="40"/>
                    <a:pt x="224" y="32"/>
                    <a:pt x="230" y="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74"/>
            </a:p>
          </p:txBody>
        </p:sp>
      </p:grpSp>
      <p:sp>
        <p:nvSpPr>
          <p:cNvPr id="14" name="Rectangle 13"/>
          <p:cNvSpPr/>
          <p:nvPr userDrawn="1"/>
        </p:nvSpPr>
        <p:spPr>
          <a:xfrm>
            <a:off x="5611631" y="2907052"/>
            <a:ext cx="2922220" cy="276993"/>
          </a:xfrm>
          <a:prstGeom prst="rect">
            <a:avLst/>
          </a:prstGeom>
        </p:spPr>
        <p:txBody>
          <a:bodyPr wrap="square" lIns="91434" tIns="45717" rIns="91434" bIns="45717">
            <a:spAutoFit/>
          </a:bodyPr>
          <a:lstStyle/>
          <a:p>
            <a:r>
              <a:rPr lang="en-US" sz="1200" dirty="0">
                <a:solidFill>
                  <a:schemeClr val="tx1">
                    <a:lumMod val="90000"/>
                    <a:lumOff val="10000"/>
                  </a:schemeClr>
                </a:solidFill>
                <a:latin typeface="Calibri Light" panose="020F0302020204030204" pitchFamily="34" charset="0"/>
                <a:cs typeface="Helvetica" panose="020B0604020202020204" pitchFamily="34" charset="0"/>
              </a:rPr>
              <a:t>gerry@customercarewords.com</a:t>
            </a:r>
          </a:p>
        </p:txBody>
      </p:sp>
      <p:grpSp>
        <p:nvGrpSpPr>
          <p:cNvPr id="15" name="Group 14"/>
          <p:cNvGrpSpPr/>
          <p:nvPr userDrawn="1"/>
        </p:nvGrpSpPr>
        <p:grpSpPr>
          <a:xfrm>
            <a:off x="4957441" y="2802580"/>
            <a:ext cx="574757" cy="433655"/>
            <a:chOff x="3465149" y="1128560"/>
            <a:chExt cx="527482" cy="528790"/>
          </a:xfrm>
        </p:grpSpPr>
        <p:sp>
          <p:nvSpPr>
            <p:cNvPr id="16" name="Freeform 104"/>
            <p:cNvSpPr>
              <a:spLocks/>
            </p:cNvSpPr>
            <p:nvPr/>
          </p:nvSpPr>
          <p:spPr bwMode="auto">
            <a:xfrm>
              <a:off x="3465149" y="1128560"/>
              <a:ext cx="527482" cy="528790"/>
            </a:xfrm>
            <a:custGeom>
              <a:avLst/>
              <a:gdLst>
                <a:gd name="T0" fmla="*/ 47 w 320"/>
                <a:gd name="T1" fmla="*/ 273 h 320"/>
                <a:gd name="T2" fmla="*/ 160 w 320"/>
                <a:gd name="T3" fmla="*/ 320 h 320"/>
                <a:gd name="T4" fmla="*/ 273 w 320"/>
                <a:gd name="T5" fmla="*/ 273 h 320"/>
                <a:gd name="T6" fmla="*/ 320 w 320"/>
                <a:gd name="T7" fmla="*/ 160 h 320"/>
                <a:gd name="T8" fmla="*/ 273 w 320"/>
                <a:gd name="T9" fmla="*/ 47 h 320"/>
                <a:gd name="T10" fmla="*/ 160 w 320"/>
                <a:gd name="T11" fmla="*/ 0 h 320"/>
                <a:gd name="T12" fmla="*/ 47 w 320"/>
                <a:gd name="T13" fmla="*/ 47 h 320"/>
                <a:gd name="T14" fmla="*/ 0 w 320"/>
                <a:gd name="T15" fmla="*/ 160 h 320"/>
                <a:gd name="T16" fmla="*/ 47 w 320"/>
                <a:gd name="T17" fmla="*/ 2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320">
                  <a:moveTo>
                    <a:pt x="47" y="273"/>
                  </a:moveTo>
                  <a:cubicBezTo>
                    <a:pt x="77" y="303"/>
                    <a:pt x="117" y="320"/>
                    <a:pt x="160" y="320"/>
                  </a:cubicBezTo>
                  <a:cubicBezTo>
                    <a:pt x="202" y="320"/>
                    <a:pt x="243" y="303"/>
                    <a:pt x="273" y="273"/>
                  </a:cubicBezTo>
                  <a:cubicBezTo>
                    <a:pt x="303" y="243"/>
                    <a:pt x="320" y="203"/>
                    <a:pt x="320" y="160"/>
                  </a:cubicBezTo>
                  <a:cubicBezTo>
                    <a:pt x="320" y="117"/>
                    <a:pt x="303" y="77"/>
                    <a:pt x="273" y="47"/>
                  </a:cubicBezTo>
                  <a:cubicBezTo>
                    <a:pt x="243" y="17"/>
                    <a:pt x="202" y="0"/>
                    <a:pt x="160" y="0"/>
                  </a:cubicBezTo>
                  <a:cubicBezTo>
                    <a:pt x="117" y="0"/>
                    <a:pt x="77" y="17"/>
                    <a:pt x="47" y="47"/>
                  </a:cubicBezTo>
                  <a:cubicBezTo>
                    <a:pt x="16" y="77"/>
                    <a:pt x="0" y="117"/>
                    <a:pt x="0" y="160"/>
                  </a:cubicBezTo>
                  <a:cubicBezTo>
                    <a:pt x="0" y="203"/>
                    <a:pt x="16" y="243"/>
                    <a:pt x="47" y="273"/>
                  </a:cubicBezTo>
                </a:path>
              </a:pathLst>
            </a:custGeom>
            <a:solidFill>
              <a:schemeClr val="accent2"/>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sz="1574" dirty="0"/>
            </a:p>
          </p:txBody>
        </p:sp>
        <p:grpSp>
          <p:nvGrpSpPr>
            <p:cNvPr id="17" name="Group 11"/>
            <p:cNvGrpSpPr>
              <a:grpSpLocks noChangeAspect="1"/>
            </p:cNvGrpSpPr>
            <p:nvPr/>
          </p:nvGrpSpPr>
          <p:grpSpPr bwMode="auto">
            <a:xfrm>
              <a:off x="3571581" y="1246159"/>
              <a:ext cx="314620" cy="293592"/>
              <a:chOff x="2678" y="1431"/>
              <a:chExt cx="404" cy="377"/>
            </a:xfrm>
            <a:solidFill>
              <a:schemeClr val="tx1"/>
            </a:solidFill>
          </p:grpSpPr>
          <p:sp>
            <p:nvSpPr>
              <p:cNvPr id="18" name="Freeform 12"/>
              <p:cNvSpPr>
                <a:spLocks noEditPoints="1"/>
              </p:cNvSpPr>
              <p:nvPr/>
            </p:nvSpPr>
            <p:spPr bwMode="auto">
              <a:xfrm>
                <a:off x="2796" y="1482"/>
                <a:ext cx="168" cy="173"/>
              </a:xfrm>
              <a:custGeom>
                <a:avLst/>
                <a:gdLst>
                  <a:gd name="T0" fmla="*/ 32 w 70"/>
                  <a:gd name="T1" fmla="*/ 72 h 72"/>
                  <a:gd name="T2" fmla="*/ 0 w 70"/>
                  <a:gd name="T3" fmla="*/ 40 h 72"/>
                  <a:gd name="T4" fmla="*/ 39 w 70"/>
                  <a:gd name="T5" fmla="*/ 0 h 72"/>
                  <a:gd name="T6" fmla="*/ 70 w 70"/>
                  <a:gd name="T7" fmla="*/ 30 h 72"/>
                  <a:gd name="T8" fmla="*/ 50 w 70"/>
                  <a:gd name="T9" fmla="*/ 55 h 72"/>
                  <a:gd name="T10" fmla="*/ 41 w 70"/>
                  <a:gd name="T11" fmla="*/ 49 h 72"/>
                  <a:gd name="T12" fmla="*/ 28 w 70"/>
                  <a:gd name="T13" fmla="*/ 55 h 72"/>
                  <a:gd name="T14" fmla="*/ 16 w 70"/>
                  <a:gd name="T15" fmla="*/ 41 h 72"/>
                  <a:gd name="T16" fmla="*/ 40 w 70"/>
                  <a:gd name="T17" fmla="*/ 16 h 72"/>
                  <a:gd name="T18" fmla="*/ 53 w 70"/>
                  <a:gd name="T19" fmla="*/ 19 h 72"/>
                  <a:gd name="T20" fmla="*/ 54 w 70"/>
                  <a:gd name="T21" fmla="*/ 19 h 72"/>
                  <a:gd name="T22" fmla="*/ 50 w 70"/>
                  <a:gd name="T23" fmla="*/ 39 h 72"/>
                  <a:gd name="T24" fmla="*/ 51 w 70"/>
                  <a:gd name="T25" fmla="*/ 46 h 72"/>
                  <a:gd name="T26" fmla="*/ 52 w 70"/>
                  <a:gd name="T27" fmla="*/ 46 h 72"/>
                  <a:gd name="T28" fmla="*/ 52 w 70"/>
                  <a:gd name="T29" fmla="*/ 46 h 72"/>
                  <a:gd name="T30" fmla="*/ 60 w 70"/>
                  <a:gd name="T31" fmla="*/ 31 h 72"/>
                  <a:gd name="T32" fmla="*/ 38 w 70"/>
                  <a:gd name="T33" fmla="*/ 8 h 72"/>
                  <a:gd name="T34" fmla="*/ 10 w 70"/>
                  <a:gd name="T35" fmla="*/ 39 h 72"/>
                  <a:gd name="T36" fmla="*/ 34 w 70"/>
                  <a:gd name="T37" fmla="*/ 64 h 72"/>
                  <a:gd name="T38" fmla="*/ 49 w 70"/>
                  <a:gd name="T39" fmla="*/ 61 h 72"/>
                  <a:gd name="T40" fmla="*/ 50 w 70"/>
                  <a:gd name="T41" fmla="*/ 60 h 72"/>
                  <a:gd name="T42" fmla="*/ 52 w 70"/>
                  <a:gd name="T43" fmla="*/ 68 h 72"/>
                  <a:gd name="T44" fmla="*/ 51 w 70"/>
                  <a:gd name="T45" fmla="*/ 69 h 72"/>
                  <a:gd name="T46" fmla="*/ 32 w 70"/>
                  <a:gd name="T47" fmla="*/ 72 h 72"/>
                  <a:gd name="T48" fmla="*/ 39 w 70"/>
                  <a:gd name="T49" fmla="*/ 27 h 72"/>
                  <a:gd name="T50" fmla="*/ 28 w 70"/>
                  <a:gd name="T51" fmla="*/ 40 h 72"/>
                  <a:gd name="T52" fmla="*/ 32 w 70"/>
                  <a:gd name="T53" fmla="*/ 45 h 72"/>
                  <a:gd name="T54" fmla="*/ 39 w 70"/>
                  <a:gd name="T55" fmla="*/ 35 h 72"/>
                  <a:gd name="T56" fmla="*/ 41 w 70"/>
                  <a:gd name="T57" fmla="*/ 27 h 72"/>
                  <a:gd name="T58" fmla="*/ 39 w 70"/>
                  <a:gd name="T5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72">
                    <a:moveTo>
                      <a:pt x="32" y="72"/>
                    </a:moveTo>
                    <a:cubicBezTo>
                      <a:pt x="16" y="72"/>
                      <a:pt x="0" y="61"/>
                      <a:pt x="0" y="40"/>
                    </a:cubicBezTo>
                    <a:cubicBezTo>
                      <a:pt x="0" y="17"/>
                      <a:pt x="16" y="0"/>
                      <a:pt x="39" y="0"/>
                    </a:cubicBezTo>
                    <a:cubicBezTo>
                      <a:pt x="57" y="0"/>
                      <a:pt x="70" y="13"/>
                      <a:pt x="70" y="30"/>
                    </a:cubicBezTo>
                    <a:cubicBezTo>
                      <a:pt x="70" y="45"/>
                      <a:pt x="62" y="55"/>
                      <a:pt x="50" y="55"/>
                    </a:cubicBezTo>
                    <a:cubicBezTo>
                      <a:pt x="45" y="55"/>
                      <a:pt x="42" y="53"/>
                      <a:pt x="41" y="49"/>
                    </a:cubicBezTo>
                    <a:cubicBezTo>
                      <a:pt x="37" y="53"/>
                      <a:pt x="33" y="55"/>
                      <a:pt x="28" y="55"/>
                    </a:cubicBezTo>
                    <a:cubicBezTo>
                      <a:pt x="21" y="55"/>
                      <a:pt x="16" y="50"/>
                      <a:pt x="16" y="41"/>
                    </a:cubicBezTo>
                    <a:cubicBezTo>
                      <a:pt x="16" y="27"/>
                      <a:pt x="26" y="16"/>
                      <a:pt x="40" y="16"/>
                    </a:cubicBezTo>
                    <a:cubicBezTo>
                      <a:pt x="45" y="16"/>
                      <a:pt x="50" y="18"/>
                      <a:pt x="53" y="19"/>
                    </a:cubicBezTo>
                    <a:cubicBezTo>
                      <a:pt x="54" y="19"/>
                      <a:pt x="54" y="19"/>
                      <a:pt x="54" y="19"/>
                    </a:cubicBezTo>
                    <a:cubicBezTo>
                      <a:pt x="50" y="39"/>
                      <a:pt x="50" y="39"/>
                      <a:pt x="50" y="39"/>
                    </a:cubicBezTo>
                    <a:cubicBezTo>
                      <a:pt x="50" y="43"/>
                      <a:pt x="50" y="45"/>
                      <a:pt x="51" y="46"/>
                    </a:cubicBezTo>
                    <a:cubicBezTo>
                      <a:pt x="51" y="46"/>
                      <a:pt x="51" y="46"/>
                      <a:pt x="52" y="46"/>
                    </a:cubicBezTo>
                    <a:cubicBezTo>
                      <a:pt x="52" y="46"/>
                      <a:pt x="52" y="46"/>
                      <a:pt x="52" y="46"/>
                    </a:cubicBezTo>
                    <a:cubicBezTo>
                      <a:pt x="56" y="46"/>
                      <a:pt x="60" y="42"/>
                      <a:pt x="60" y="31"/>
                    </a:cubicBezTo>
                    <a:cubicBezTo>
                      <a:pt x="60" y="17"/>
                      <a:pt x="51" y="8"/>
                      <a:pt x="38" y="8"/>
                    </a:cubicBezTo>
                    <a:cubicBezTo>
                      <a:pt x="24" y="8"/>
                      <a:pt x="10" y="19"/>
                      <a:pt x="10" y="39"/>
                    </a:cubicBezTo>
                    <a:cubicBezTo>
                      <a:pt x="10" y="54"/>
                      <a:pt x="19" y="64"/>
                      <a:pt x="34" y="64"/>
                    </a:cubicBezTo>
                    <a:cubicBezTo>
                      <a:pt x="39" y="64"/>
                      <a:pt x="45" y="63"/>
                      <a:pt x="49" y="61"/>
                    </a:cubicBezTo>
                    <a:cubicBezTo>
                      <a:pt x="50" y="60"/>
                      <a:pt x="50" y="60"/>
                      <a:pt x="50" y="60"/>
                    </a:cubicBezTo>
                    <a:cubicBezTo>
                      <a:pt x="52" y="68"/>
                      <a:pt x="52" y="68"/>
                      <a:pt x="52" y="68"/>
                    </a:cubicBezTo>
                    <a:cubicBezTo>
                      <a:pt x="51" y="69"/>
                      <a:pt x="51" y="69"/>
                      <a:pt x="51" y="69"/>
                    </a:cubicBezTo>
                    <a:cubicBezTo>
                      <a:pt x="45" y="71"/>
                      <a:pt x="40" y="72"/>
                      <a:pt x="32" y="72"/>
                    </a:cubicBezTo>
                    <a:close/>
                    <a:moveTo>
                      <a:pt x="39" y="27"/>
                    </a:moveTo>
                    <a:cubicBezTo>
                      <a:pt x="33" y="27"/>
                      <a:pt x="28" y="33"/>
                      <a:pt x="28" y="40"/>
                    </a:cubicBezTo>
                    <a:cubicBezTo>
                      <a:pt x="28" y="42"/>
                      <a:pt x="29" y="45"/>
                      <a:pt x="32" y="45"/>
                    </a:cubicBezTo>
                    <a:cubicBezTo>
                      <a:pt x="35" y="45"/>
                      <a:pt x="39" y="41"/>
                      <a:pt x="39" y="35"/>
                    </a:cubicBezTo>
                    <a:cubicBezTo>
                      <a:pt x="41" y="27"/>
                      <a:pt x="41" y="27"/>
                      <a:pt x="41" y="27"/>
                    </a:cubicBezTo>
                    <a:cubicBezTo>
                      <a:pt x="40" y="27"/>
                      <a:pt x="39" y="27"/>
                      <a:pt x="39" y="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74"/>
              </a:p>
            </p:txBody>
          </p:sp>
          <p:sp>
            <p:nvSpPr>
              <p:cNvPr id="19" name="Freeform 13"/>
              <p:cNvSpPr>
                <a:spLocks noEditPoints="1"/>
              </p:cNvSpPr>
              <p:nvPr/>
            </p:nvSpPr>
            <p:spPr bwMode="auto">
              <a:xfrm>
                <a:off x="2678" y="1431"/>
                <a:ext cx="404" cy="377"/>
              </a:xfrm>
              <a:custGeom>
                <a:avLst/>
                <a:gdLst>
                  <a:gd name="T0" fmla="*/ 4 w 168"/>
                  <a:gd name="T1" fmla="*/ 157 h 157"/>
                  <a:gd name="T2" fmla="*/ 0 w 168"/>
                  <a:gd name="T3" fmla="*/ 153 h 157"/>
                  <a:gd name="T4" fmla="*/ 0 w 168"/>
                  <a:gd name="T5" fmla="*/ 51 h 157"/>
                  <a:gd name="T6" fmla="*/ 2 w 168"/>
                  <a:gd name="T7" fmla="*/ 47 h 157"/>
                  <a:gd name="T8" fmla="*/ 17 w 168"/>
                  <a:gd name="T9" fmla="*/ 37 h 157"/>
                  <a:gd name="T10" fmla="*/ 17 w 168"/>
                  <a:gd name="T11" fmla="*/ 14 h 157"/>
                  <a:gd name="T12" fmla="*/ 21 w 168"/>
                  <a:gd name="T13" fmla="*/ 10 h 157"/>
                  <a:gd name="T14" fmla="*/ 59 w 168"/>
                  <a:gd name="T15" fmla="*/ 10 h 157"/>
                  <a:gd name="T16" fmla="*/ 73 w 168"/>
                  <a:gd name="T17" fmla="*/ 2 h 157"/>
                  <a:gd name="T18" fmla="*/ 84 w 168"/>
                  <a:gd name="T19" fmla="*/ 0 h 157"/>
                  <a:gd name="T20" fmla="*/ 94 w 168"/>
                  <a:gd name="T21" fmla="*/ 2 h 157"/>
                  <a:gd name="T22" fmla="*/ 109 w 168"/>
                  <a:gd name="T23" fmla="*/ 10 h 157"/>
                  <a:gd name="T24" fmla="*/ 147 w 168"/>
                  <a:gd name="T25" fmla="*/ 10 h 157"/>
                  <a:gd name="T26" fmla="*/ 151 w 168"/>
                  <a:gd name="T27" fmla="*/ 14 h 157"/>
                  <a:gd name="T28" fmla="*/ 151 w 168"/>
                  <a:gd name="T29" fmla="*/ 37 h 157"/>
                  <a:gd name="T30" fmla="*/ 166 w 168"/>
                  <a:gd name="T31" fmla="*/ 47 h 157"/>
                  <a:gd name="T32" fmla="*/ 168 w 168"/>
                  <a:gd name="T33" fmla="*/ 51 h 157"/>
                  <a:gd name="T34" fmla="*/ 168 w 168"/>
                  <a:gd name="T35" fmla="*/ 153 h 157"/>
                  <a:gd name="T36" fmla="*/ 164 w 168"/>
                  <a:gd name="T37" fmla="*/ 157 h 157"/>
                  <a:gd name="T38" fmla="*/ 4 w 168"/>
                  <a:gd name="T39" fmla="*/ 157 h 157"/>
                  <a:gd name="T40" fmla="*/ 154 w 168"/>
                  <a:gd name="T41" fmla="*/ 148 h 157"/>
                  <a:gd name="T42" fmla="*/ 107 w 168"/>
                  <a:gd name="T43" fmla="*/ 106 h 157"/>
                  <a:gd name="T44" fmla="*/ 60 w 168"/>
                  <a:gd name="T45" fmla="*/ 106 h 157"/>
                  <a:gd name="T46" fmla="*/ 13 w 168"/>
                  <a:gd name="T47" fmla="*/ 148 h 157"/>
                  <a:gd name="T48" fmla="*/ 154 w 168"/>
                  <a:gd name="T49" fmla="*/ 148 h 157"/>
                  <a:gd name="T50" fmla="*/ 8 w 168"/>
                  <a:gd name="T51" fmla="*/ 142 h 157"/>
                  <a:gd name="T52" fmla="*/ 45 w 168"/>
                  <a:gd name="T53" fmla="*/ 105 h 157"/>
                  <a:gd name="T54" fmla="*/ 8 w 168"/>
                  <a:gd name="T55" fmla="*/ 62 h 157"/>
                  <a:gd name="T56" fmla="*/ 8 w 168"/>
                  <a:gd name="T57" fmla="*/ 142 h 157"/>
                  <a:gd name="T58" fmla="*/ 122 w 168"/>
                  <a:gd name="T59" fmla="*/ 105 h 157"/>
                  <a:gd name="T60" fmla="*/ 160 w 168"/>
                  <a:gd name="T61" fmla="*/ 142 h 157"/>
                  <a:gd name="T62" fmla="*/ 160 w 168"/>
                  <a:gd name="T63" fmla="*/ 62 h 157"/>
                  <a:gd name="T64" fmla="*/ 122 w 168"/>
                  <a:gd name="T65" fmla="*/ 105 h 157"/>
                  <a:gd name="T66" fmla="*/ 52 w 168"/>
                  <a:gd name="T67" fmla="*/ 100 h 157"/>
                  <a:gd name="T68" fmla="*/ 60 w 168"/>
                  <a:gd name="T69" fmla="*/ 97 h 157"/>
                  <a:gd name="T70" fmla="*/ 107 w 168"/>
                  <a:gd name="T71" fmla="*/ 97 h 157"/>
                  <a:gd name="T72" fmla="*/ 116 w 168"/>
                  <a:gd name="T73" fmla="*/ 100 h 157"/>
                  <a:gd name="T74" fmla="*/ 143 w 168"/>
                  <a:gd name="T75" fmla="*/ 69 h 157"/>
                  <a:gd name="T76" fmla="*/ 143 w 168"/>
                  <a:gd name="T77" fmla="*/ 19 h 157"/>
                  <a:gd name="T78" fmla="*/ 25 w 168"/>
                  <a:gd name="T79" fmla="*/ 19 h 157"/>
                  <a:gd name="T80" fmla="*/ 25 w 168"/>
                  <a:gd name="T81" fmla="*/ 69 h 157"/>
                  <a:gd name="T82" fmla="*/ 52 w 168"/>
                  <a:gd name="T83" fmla="*/ 100 h 157"/>
                  <a:gd name="T84" fmla="*/ 151 w 168"/>
                  <a:gd name="T85" fmla="*/ 59 h 157"/>
                  <a:gd name="T86" fmla="*/ 157 w 168"/>
                  <a:gd name="T87" fmla="*/ 51 h 157"/>
                  <a:gd name="T88" fmla="*/ 151 w 168"/>
                  <a:gd name="T89" fmla="*/ 47 h 157"/>
                  <a:gd name="T90" fmla="*/ 151 w 168"/>
                  <a:gd name="T91" fmla="*/ 59 h 157"/>
                  <a:gd name="T92" fmla="*/ 17 w 168"/>
                  <a:gd name="T93" fmla="*/ 59 h 157"/>
                  <a:gd name="T94" fmla="*/ 17 w 168"/>
                  <a:gd name="T95" fmla="*/ 47 h 157"/>
                  <a:gd name="T96" fmla="*/ 10 w 168"/>
                  <a:gd name="T97" fmla="*/ 51 h 157"/>
                  <a:gd name="T98" fmla="*/ 17 w 168"/>
                  <a:gd name="T99" fmla="*/ 59 h 157"/>
                  <a:gd name="T100" fmla="*/ 93 w 168"/>
                  <a:gd name="T101" fmla="*/ 10 h 157"/>
                  <a:gd name="T102" fmla="*/ 91 w 168"/>
                  <a:gd name="T103" fmla="*/ 10 h 157"/>
                  <a:gd name="T104" fmla="*/ 84 w 168"/>
                  <a:gd name="T105" fmla="*/ 8 h 157"/>
                  <a:gd name="T106" fmla="*/ 76 w 168"/>
                  <a:gd name="T107" fmla="*/ 10 h 157"/>
                  <a:gd name="T108" fmla="*/ 75 w 168"/>
                  <a:gd name="T109" fmla="*/ 10 h 157"/>
                  <a:gd name="T110" fmla="*/ 93 w 168"/>
                  <a:gd name="T111" fmla="*/ 1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 h="157">
                    <a:moveTo>
                      <a:pt x="4" y="157"/>
                    </a:moveTo>
                    <a:cubicBezTo>
                      <a:pt x="1" y="157"/>
                      <a:pt x="0" y="154"/>
                      <a:pt x="0" y="153"/>
                    </a:cubicBezTo>
                    <a:cubicBezTo>
                      <a:pt x="0" y="51"/>
                      <a:pt x="0" y="51"/>
                      <a:pt x="0" y="51"/>
                    </a:cubicBezTo>
                    <a:cubicBezTo>
                      <a:pt x="0" y="48"/>
                      <a:pt x="2" y="47"/>
                      <a:pt x="2" y="47"/>
                    </a:cubicBezTo>
                    <a:cubicBezTo>
                      <a:pt x="4" y="46"/>
                      <a:pt x="9" y="42"/>
                      <a:pt x="17" y="37"/>
                    </a:cubicBezTo>
                    <a:cubicBezTo>
                      <a:pt x="17" y="14"/>
                      <a:pt x="17" y="14"/>
                      <a:pt x="17" y="14"/>
                    </a:cubicBezTo>
                    <a:cubicBezTo>
                      <a:pt x="17" y="12"/>
                      <a:pt x="19" y="10"/>
                      <a:pt x="21" y="10"/>
                    </a:cubicBezTo>
                    <a:cubicBezTo>
                      <a:pt x="59" y="10"/>
                      <a:pt x="59" y="10"/>
                      <a:pt x="59" y="10"/>
                    </a:cubicBezTo>
                    <a:cubicBezTo>
                      <a:pt x="67" y="5"/>
                      <a:pt x="72" y="2"/>
                      <a:pt x="73" y="2"/>
                    </a:cubicBezTo>
                    <a:cubicBezTo>
                      <a:pt x="76" y="1"/>
                      <a:pt x="80" y="0"/>
                      <a:pt x="84" y="0"/>
                    </a:cubicBezTo>
                    <a:cubicBezTo>
                      <a:pt x="88" y="0"/>
                      <a:pt x="92" y="1"/>
                      <a:pt x="94" y="2"/>
                    </a:cubicBezTo>
                    <a:cubicBezTo>
                      <a:pt x="96" y="2"/>
                      <a:pt x="101" y="5"/>
                      <a:pt x="109" y="10"/>
                    </a:cubicBezTo>
                    <a:cubicBezTo>
                      <a:pt x="147" y="10"/>
                      <a:pt x="147" y="10"/>
                      <a:pt x="147" y="10"/>
                    </a:cubicBezTo>
                    <a:cubicBezTo>
                      <a:pt x="149" y="10"/>
                      <a:pt x="151" y="12"/>
                      <a:pt x="151" y="14"/>
                    </a:cubicBezTo>
                    <a:cubicBezTo>
                      <a:pt x="151" y="37"/>
                      <a:pt x="151" y="37"/>
                      <a:pt x="151" y="37"/>
                    </a:cubicBezTo>
                    <a:cubicBezTo>
                      <a:pt x="158" y="42"/>
                      <a:pt x="164" y="46"/>
                      <a:pt x="166" y="47"/>
                    </a:cubicBezTo>
                    <a:cubicBezTo>
                      <a:pt x="166" y="47"/>
                      <a:pt x="168" y="49"/>
                      <a:pt x="168" y="51"/>
                    </a:cubicBezTo>
                    <a:cubicBezTo>
                      <a:pt x="168" y="153"/>
                      <a:pt x="168" y="153"/>
                      <a:pt x="168" y="153"/>
                    </a:cubicBezTo>
                    <a:cubicBezTo>
                      <a:pt x="168" y="155"/>
                      <a:pt x="166" y="157"/>
                      <a:pt x="164" y="157"/>
                    </a:cubicBezTo>
                    <a:lnTo>
                      <a:pt x="4" y="157"/>
                    </a:lnTo>
                    <a:close/>
                    <a:moveTo>
                      <a:pt x="154" y="148"/>
                    </a:moveTo>
                    <a:cubicBezTo>
                      <a:pt x="132" y="124"/>
                      <a:pt x="112" y="106"/>
                      <a:pt x="107" y="106"/>
                    </a:cubicBezTo>
                    <a:cubicBezTo>
                      <a:pt x="60" y="106"/>
                      <a:pt x="60" y="106"/>
                      <a:pt x="60" y="106"/>
                    </a:cubicBezTo>
                    <a:cubicBezTo>
                      <a:pt x="56" y="106"/>
                      <a:pt x="35" y="124"/>
                      <a:pt x="13" y="148"/>
                    </a:cubicBezTo>
                    <a:lnTo>
                      <a:pt x="154" y="148"/>
                    </a:lnTo>
                    <a:close/>
                    <a:moveTo>
                      <a:pt x="8" y="142"/>
                    </a:moveTo>
                    <a:cubicBezTo>
                      <a:pt x="18" y="131"/>
                      <a:pt x="33" y="115"/>
                      <a:pt x="45" y="105"/>
                    </a:cubicBezTo>
                    <a:cubicBezTo>
                      <a:pt x="8" y="62"/>
                      <a:pt x="8" y="62"/>
                      <a:pt x="8" y="62"/>
                    </a:cubicBezTo>
                    <a:lnTo>
                      <a:pt x="8" y="142"/>
                    </a:lnTo>
                    <a:close/>
                    <a:moveTo>
                      <a:pt x="122" y="105"/>
                    </a:moveTo>
                    <a:cubicBezTo>
                      <a:pt x="135" y="115"/>
                      <a:pt x="150" y="131"/>
                      <a:pt x="160" y="142"/>
                    </a:cubicBezTo>
                    <a:cubicBezTo>
                      <a:pt x="160" y="62"/>
                      <a:pt x="160" y="62"/>
                      <a:pt x="160" y="62"/>
                    </a:cubicBezTo>
                    <a:lnTo>
                      <a:pt x="122" y="105"/>
                    </a:lnTo>
                    <a:close/>
                    <a:moveTo>
                      <a:pt x="52" y="100"/>
                    </a:moveTo>
                    <a:cubicBezTo>
                      <a:pt x="56" y="98"/>
                      <a:pt x="58" y="97"/>
                      <a:pt x="60" y="97"/>
                    </a:cubicBezTo>
                    <a:cubicBezTo>
                      <a:pt x="107" y="97"/>
                      <a:pt x="107" y="97"/>
                      <a:pt x="107" y="97"/>
                    </a:cubicBezTo>
                    <a:cubicBezTo>
                      <a:pt x="109" y="97"/>
                      <a:pt x="112" y="98"/>
                      <a:pt x="116" y="100"/>
                    </a:cubicBezTo>
                    <a:cubicBezTo>
                      <a:pt x="143" y="69"/>
                      <a:pt x="143" y="69"/>
                      <a:pt x="143" y="69"/>
                    </a:cubicBezTo>
                    <a:cubicBezTo>
                      <a:pt x="143" y="19"/>
                      <a:pt x="143" y="19"/>
                      <a:pt x="143" y="19"/>
                    </a:cubicBezTo>
                    <a:cubicBezTo>
                      <a:pt x="25" y="19"/>
                      <a:pt x="25" y="19"/>
                      <a:pt x="25" y="19"/>
                    </a:cubicBezTo>
                    <a:cubicBezTo>
                      <a:pt x="25" y="69"/>
                      <a:pt x="25" y="69"/>
                      <a:pt x="25" y="69"/>
                    </a:cubicBezTo>
                    <a:lnTo>
                      <a:pt x="52" y="100"/>
                    </a:lnTo>
                    <a:close/>
                    <a:moveTo>
                      <a:pt x="151" y="59"/>
                    </a:moveTo>
                    <a:cubicBezTo>
                      <a:pt x="157" y="51"/>
                      <a:pt x="157" y="51"/>
                      <a:pt x="157" y="51"/>
                    </a:cubicBezTo>
                    <a:cubicBezTo>
                      <a:pt x="151" y="47"/>
                      <a:pt x="151" y="47"/>
                      <a:pt x="151" y="47"/>
                    </a:cubicBezTo>
                    <a:lnTo>
                      <a:pt x="151" y="59"/>
                    </a:lnTo>
                    <a:close/>
                    <a:moveTo>
                      <a:pt x="17" y="59"/>
                    </a:moveTo>
                    <a:cubicBezTo>
                      <a:pt x="17" y="47"/>
                      <a:pt x="17" y="47"/>
                      <a:pt x="17" y="47"/>
                    </a:cubicBezTo>
                    <a:cubicBezTo>
                      <a:pt x="10" y="51"/>
                      <a:pt x="10" y="51"/>
                      <a:pt x="10" y="51"/>
                    </a:cubicBezTo>
                    <a:lnTo>
                      <a:pt x="17" y="59"/>
                    </a:lnTo>
                    <a:close/>
                    <a:moveTo>
                      <a:pt x="93" y="10"/>
                    </a:moveTo>
                    <a:cubicBezTo>
                      <a:pt x="92" y="10"/>
                      <a:pt x="92" y="10"/>
                      <a:pt x="91" y="10"/>
                    </a:cubicBezTo>
                    <a:cubicBezTo>
                      <a:pt x="90" y="9"/>
                      <a:pt x="87" y="8"/>
                      <a:pt x="84" y="8"/>
                    </a:cubicBezTo>
                    <a:cubicBezTo>
                      <a:pt x="81" y="8"/>
                      <a:pt x="78" y="9"/>
                      <a:pt x="76" y="10"/>
                    </a:cubicBezTo>
                    <a:cubicBezTo>
                      <a:pt x="76" y="10"/>
                      <a:pt x="76" y="10"/>
                      <a:pt x="75" y="10"/>
                    </a:cubicBezTo>
                    <a:lnTo>
                      <a:pt x="93"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74"/>
              </a:p>
            </p:txBody>
          </p:sp>
        </p:grpSp>
      </p:grpSp>
      <p:sp>
        <p:nvSpPr>
          <p:cNvPr id="20" name="TextBox 19"/>
          <p:cNvSpPr txBox="1"/>
          <p:nvPr userDrawn="1"/>
        </p:nvSpPr>
        <p:spPr>
          <a:xfrm>
            <a:off x="849628" y="1278830"/>
            <a:ext cx="2884172" cy="2160270"/>
          </a:xfrm>
          <a:prstGeom prst="ellipse">
            <a:avLst/>
          </a:prstGeom>
          <a:solidFill>
            <a:schemeClr val="accent2"/>
          </a:solidFill>
          <a:ln w="76200">
            <a:solidFill>
              <a:schemeClr val="accent1"/>
            </a:solidFill>
          </a:ln>
        </p:spPr>
        <p:txBody>
          <a:bodyPr wrap="none" lIns="91434" tIns="0" rIns="91434" bIns="45717" rtlCol="0" anchor="ctr" anchorCtr="0">
            <a:noAutofit/>
          </a:bodyPr>
          <a:lstStyle/>
          <a:p>
            <a:pPr algn="ctr">
              <a:lnSpc>
                <a:spcPct val="70000"/>
              </a:lnSpc>
            </a:pPr>
            <a:r>
              <a:rPr lang="en-US" sz="3599" b="1" kern="0" dirty="0">
                <a:solidFill>
                  <a:schemeClr val="bg1"/>
                </a:solidFill>
                <a:latin typeface="Calibri Light" panose="020F0302020204030204" pitchFamily="34" charset="0"/>
                <a:cs typeface="Helvetica Light"/>
              </a:rPr>
              <a:t>Thank you</a:t>
            </a:r>
          </a:p>
        </p:txBody>
      </p:sp>
    </p:spTree>
    <p:extLst>
      <p:ext uri="{BB962C8B-B14F-4D97-AF65-F5344CB8AC3E}">
        <p14:creationId xmlns:p14="http://schemas.microsoft.com/office/powerpoint/2010/main" val="14277818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2" presetClass="entr" presetSubtype="1" accel="16667" fill="hold" nodeType="withEffect" p14:presetBounceEnd="66667">
                                      <p:stCondLst>
                                        <p:cond delay="200"/>
                                      </p:stCondLst>
                                      <p:childTnLst>
                                        <p:set>
                                          <p:cBhvr>
                                            <p:cTn id="9" dur="1" fill="hold">
                                              <p:stCondLst>
                                                <p:cond delay="0"/>
                                              </p:stCondLst>
                                            </p:cTn>
                                            <p:tgtEl>
                                              <p:spTgt spid="11"/>
                                            </p:tgtEl>
                                            <p:attrNameLst>
                                              <p:attrName>style.visibility</p:attrName>
                                            </p:attrNameLst>
                                          </p:cBhvr>
                                          <p:to>
                                            <p:strVal val="visible"/>
                                          </p:to>
                                        </p:set>
                                        <p:anim calcmode="lin" valueType="num" p14:bounceEnd="66667">
                                          <p:cBhvr additive="base">
                                            <p:cTn id="10" dur="600" fill="hold"/>
                                            <p:tgtEl>
                                              <p:spTgt spid="11"/>
                                            </p:tgtEl>
                                            <p:attrNameLst>
                                              <p:attrName>ppt_x</p:attrName>
                                            </p:attrNameLst>
                                          </p:cBhvr>
                                          <p:tavLst>
                                            <p:tav tm="0">
                                              <p:val>
                                                <p:strVal val="#ppt_x"/>
                                              </p:val>
                                            </p:tav>
                                            <p:tav tm="100000">
                                              <p:val>
                                                <p:strVal val="#ppt_x"/>
                                              </p:val>
                                            </p:tav>
                                          </p:tavLst>
                                        </p:anim>
                                        <p:anim calcmode="lin" valueType="num" p14:bounceEnd="66667">
                                          <p:cBhvr additive="base">
                                            <p:cTn id="11" dur="600" fill="hold"/>
                                            <p:tgtEl>
                                              <p:spTgt spid="11"/>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6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50"/>
                                            <p:tgtEl>
                                              <p:spTgt spid="10"/>
                                            </p:tgtEl>
                                          </p:cBhvr>
                                        </p:animEffect>
                                      </p:childTnLst>
                                    </p:cTn>
                                  </p:par>
                                  <p:par>
                                    <p:cTn id="15" presetID="2" presetClass="entr" presetSubtype="1" accel="16667" fill="hold" nodeType="withEffect" p14:presetBounceEnd="66667">
                                      <p:stCondLst>
                                        <p:cond delay="400"/>
                                      </p:stCondLst>
                                      <p:childTnLst>
                                        <p:set>
                                          <p:cBhvr>
                                            <p:cTn id="16" dur="1" fill="hold">
                                              <p:stCondLst>
                                                <p:cond delay="0"/>
                                              </p:stCondLst>
                                            </p:cTn>
                                            <p:tgtEl>
                                              <p:spTgt spid="15"/>
                                            </p:tgtEl>
                                            <p:attrNameLst>
                                              <p:attrName>style.visibility</p:attrName>
                                            </p:attrNameLst>
                                          </p:cBhvr>
                                          <p:to>
                                            <p:strVal val="visible"/>
                                          </p:to>
                                        </p:set>
                                        <p:anim calcmode="lin" valueType="num" p14:bounceEnd="66667">
                                          <p:cBhvr additive="base">
                                            <p:cTn id="17" dur="600" fill="hold"/>
                                            <p:tgtEl>
                                              <p:spTgt spid="15"/>
                                            </p:tgtEl>
                                            <p:attrNameLst>
                                              <p:attrName>ppt_x</p:attrName>
                                            </p:attrNameLst>
                                          </p:cBhvr>
                                          <p:tavLst>
                                            <p:tav tm="0">
                                              <p:val>
                                                <p:strVal val="#ppt_x"/>
                                              </p:val>
                                            </p:tav>
                                            <p:tav tm="100000">
                                              <p:val>
                                                <p:strVal val="#ppt_x"/>
                                              </p:val>
                                            </p:tav>
                                          </p:tavLst>
                                        </p:anim>
                                        <p:anim calcmode="lin" valueType="num" p14:bounceEnd="66667">
                                          <p:cBhvr additive="base">
                                            <p:cTn id="18" dur="600" fill="hold"/>
                                            <p:tgtEl>
                                              <p:spTgt spid="15"/>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8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50"/>
                                            <p:tgtEl>
                                              <p:spTgt spid="14"/>
                                            </p:tgtEl>
                                          </p:cBhvr>
                                        </p:animEffect>
                                      </p:childTnLst>
                                    </p:cTn>
                                  </p:par>
                                  <p:par>
                                    <p:cTn id="22" presetID="2" presetClass="entr" presetSubtype="1" accel="16667" fill="hold" nodeType="withEffect" p14:presetBounceEnd="66667">
                                      <p:stCondLst>
                                        <p:cond delay="800"/>
                                      </p:stCondLst>
                                      <p:childTnLst>
                                        <p:set>
                                          <p:cBhvr>
                                            <p:cTn id="23" dur="1" fill="hold">
                                              <p:stCondLst>
                                                <p:cond delay="0"/>
                                              </p:stCondLst>
                                            </p:cTn>
                                            <p:tgtEl>
                                              <p:spTgt spid="5"/>
                                            </p:tgtEl>
                                            <p:attrNameLst>
                                              <p:attrName>style.visibility</p:attrName>
                                            </p:attrNameLst>
                                          </p:cBhvr>
                                          <p:to>
                                            <p:strVal val="visible"/>
                                          </p:to>
                                        </p:set>
                                        <p:anim calcmode="lin" valueType="num" p14:bounceEnd="66667">
                                          <p:cBhvr additive="base">
                                            <p:cTn id="24" dur="600" fill="hold"/>
                                            <p:tgtEl>
                                              <p:spTgt spid="5"/>
                                            </p:tgtEl>
                                            <p:attrNameLst>
                                              <p:attrName>ppt_x</p:attrName>
                                            </p:attrNameLst>
                                          </p:cBhvr>
                                          <p:tavLst>
                                            <p:tav tm="0">
                                              <p:val>
                                                <p:strVal val="#ppt_x"/>
                                              </p:val>
                                            </p:tav>
                                            <p:tav tm="100000">
                                              <p:val>
                                                <p:strVal val="#ppt_x"/>
                                              </p:val>
                                            </p:tav>
                                          </p:tavLst>
                                        </p:anim>
                                        <p:anim calcmode="lin" valueType="num" p14:bounceEnd="66667">
                                          <p:cBhvr additive="base">
                                            <p:cTn id="25" dur="600" fill="hold"/>
                                            <p:tgtEl>
                                              <p:spTgt spid="5"/>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12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4" grpId="0"/>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2" presetClass="entr" presetSubtype="1" accel="16667" fill="hold" nodeType="withEffect">
                                      <p:stCondLst>
                                        <p:cond delay="2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600" fill="hold"/>
                                            <p:tgtEl>
                                              <p:spTgt spid="11"/>
                                            </p:tgtEl>
                                            <p:attrNameLst>
                                              <p:attrName>ppt_x</p:attrName>
                                            </p:attrNameLst>
                                          </p:cBhvr>
                                          <p:tavLst>
                                            <p:tav tm="0">
                                              <p:val>
                                                <p:strVal val="#ppt_x"/>
                                              </p:val>
                                            </p:tav>
                                            <p:tav tm="100000">
                                              <p:val>
                                                <p:strVal val="#ppt_x"/>
                                              </p:val>
                                            </p:tav>
                                          </p:tavLst>
                                        </p:anim>
                                        <p:anim calcmode="lin" valueType="num">
                                          <p:cBhvr additive="base">
                                            <p:cTn id="11" dur="600" fill="hold"/>
                                            <p:tgtEl>
                                              <p:spTgt spid="11"/>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6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50"/>
                                            <p:tgtEl>
                                              <p:spTgt spid="10"/>
                                            </p:tgtEl>
                                          </p:cBhvr>
                                        </p:animEffect>
                                      </p:childTnLst>
                                    </p:cTn>
                                  </p:par>
                                  <p:par>
                                    <p:cTn id="15" presetID="2" presetClass="entr" presetSubtype="1" accel="16667" fill="hold" nodeType="withEffect">
                                      <p:stCondLst>
                                        <p:cond delay="40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600" fill="hold"/>
                                            <p:tgtEl>
                                              <p:spTgt spid="15"/>
                                            </p:tgtEl>
                                            <p:attrNameLst>
                                              <p:attrName>ppt_x</p:attrName>
                                            </p:attrNameLst>
                                          </p:cBhvr>
                                          <p:tavLst>
                                            <p:tav tm="0">
                                              <p:val>
                                                <p:strVal val="#ppt_x"/>
                                              </p:val>
                                            </p:tav>
                                            <p:tav tm="100000">
                                              <p:val>
                                                <p:strVal val="#ppt_x"/>
                                              </p:val>
                                            </p:tav>
                                          </p:tavLst>
                                        </p:anim>
                                        <p:anim calcmode="lin" valueType="num">
                                          <p:cBhvr additive="base">
                                            <p:cTn id="18" dur="600" fill="hold"/>
                                            <p:tgtEl>
                                              <p:spTgt spid="15"/>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8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50"/>
                                            <p:tgtEl>
                                              <p:spTgt spid="14"/>
                                            </p:tgtEl>
                                          </p:cBhvr>
                                        </p:animEffect>
                                      </p:childTnLst>
                                    </p:cTn>
                                  </p:par>
                                  <p:par>
                                    <p:cTn id="22" presetID="2" presetClass="entr" presetSubtype="1" accel="16667" fill="hold" nodeType="withEffect">
                                      <p:stCondLst>
                                        <p:cond delay="8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600" fill="hold"/>
                                            <p:tgtEl>
                                              <p:spTgt spid="5"/>
                                            </p:tgtEl>
                                            <p:attrNameLst>
                                              <p:attrName>ppt_x</p:attrName>
                                            </p:attrNameLst>
                                          </p:cBhvr>
                                          <p:tavLst>
                                            <p:tav tm="0">
                                              <p:val>
                                                <p:strVal val="#ppt_x"/>
                                              </p:val>
                                            </p:tav>
                                            <p:tav tm="100000">
                                              <p:val>
                                                <p:strVal val="#ppt_x"/>
                                              </p:val>
                                            </p:tav>
                                          </p:tavLst>
                                        </p:anim>
                                        <p:anim calcmode="lin" valueType="num">
                                          <p:cBhvr additive="base">
                                            <p:cTn id="25" dur="600" fill="hold"/>
                                            <p:tgtEl>
                                              <p:spTgt spid="5"/>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12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4" grpId="0"/>
          <p:bldP spid="20" grpId="0" animBg="1"/>
        </p:bldLst>
      </p:timing>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artile Colors">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169008" y="121025"/>
            <a:ext cx="7428155" cy="597050"/>
          </a:xfrm>
          <a:prstGeom prst="rect">
            <a:avLst/>
          </a:prstGeom>
        </p:spPr>
        <p:txBody>
          <a:bodyPr vert="horz" lIns="0" tIns="0" rIns="0" bIns="0" rtlCol="0" anchor="b" anchorCtr="0">
            <a:normAutofit/>
          </a:bodyPr>
          <a:lstStyle>
            <a:lvl1pPr>
              <a:defRPr sz="2699">
                <a:solidFill>
                  <a:schemeClr val="tx1"/>
                </a:solidFill>
                <a:latin typeface="Arial" panose="020B0604020202020204" pitchFamily="34" charset="0"/>
                <a:cs typeface="Arial" panose="020B0604020202020204" pitchFamily="34" charset="0"/>
              </a:defRPr>
            </a:lvl1pPr>
          </a:lstStyle>
          <a:p>
            <a:r>
              <a:rPr lang="en-US" dirty="0"/>
              <a:t>Click to edit Master title style</a:t>
            </a:r>
            <a:br>
              <a:rPr lang="en-US" dirty="0"/>
            </a:br>
            <a:r>
              <a:rPr lang="en-US" dirty="0"/>
              <a:t>Line 2</a:t>
            </a:r>
          </a:p>
        </p:txBody>
      </p:sp>
      <p:sp>
        <p:nvSpPr>
          <p:cNvPr id="19" name="Oval 18"/>
          <p:cNvSpPr/>
          <p:nvPr userDrawn="1"/>
        </p:nvSpPr>
        <p:spPr>
          <a:xfrm>
            <a:off x="1550255" y="1633846"/>
            <a:ext cx="891000" cy="891540"/>
          </a:xfrm>
          <a:prstGeom prst="ellipse">
            <a:avLst/>
          </a:prstGeom>
          <a:solidFill>
            <a:srgbClr val="FFFF99"/>
          </a:solidFill>
          <a:ln w="38100"/>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a:endParaRPr lang="en-IE" sz="1799">
              <a:latin typeface="Calibri Light" panose="020F0302020204030204" pitchFamily="34" charset="0"/>
            </a:endParaRPr>
          </a:p>
        </p:txBody>
      </p:sp>
      <p:sp>
        <p:nvSpPr>
          <p:cNvPr id="20" name="Oval 19"/>
          <p:cNvSpPr/>
          <p:nvPr userDrawn="1"/>
        </p:nvSpPr>
        <p:spPr>
          <a:xfrm>
            <a:off x="4135490" y="1633846"/>
            <a:ext cx="891000" cy="891540"/>
          </a:xfrm>
          <a:prstGeom prst="ellipse">
            <a:avLst/>
          </a:prstGeom>
          <a:solidFill>
            <a:srgbClr val="C4D79B"/>
          </a:solidFill>
          <a:ln w="38100"/>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a:endParaRPr lang="en-IE" sz="1799">
              <a:latin typeface="Calibri Light" panose="020F0302020204030204" pitchFamily="34" charset="0"/>
            </a:endParaRPr>
          </a:p>
        </p:txBody>
      </p:sp>
      <p:sp>
        <p:nvSpPr>
          <p:cNvPr id="21" name="Oval 20"/>
          <p:cNvSpPr/>
          <p:nvPr userDrawn="1"/>
        </p:nvSpPr>
        <p:spPr>
          <a:xfrm>
            <a:off x="6693755" y="1633846"/>
            <a:ext cx="891000" cy="891540"/>
          </a:xfrm>
          <a:prstGeom prst="ellipse">
            <a:avLst/>
          </a:prstGeom>
          <a:solidFill>
            <a:srgbClr val="B8E1FA"/>
          </a:solidFill>
          <a:ln w="38100"/>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a:endParaRPr lang="en-IE" sz="1799">
              <a:latin typeface="Calibri Light" panose="020F0302020204030204" pitchFamily="34" charset="0"/>
            </a:endParaRPr>
          </a:p>
        </p:txBody>
      </p:sp>
      <p:sp>
        <p:nvSpPr>
          <p:cNvPr id="13" name="Text Placeholder 5"/>
          <p:cNvSpPr>
            <a:spLocks noGrp="1"/>
          </p:cNvSpPr>
          <p:nvPr>
            <p:ph type="body" sz="quarter" idx="15"/>
          </p:nvPr>
        </p:nvSpPr>
        <p:spPr>
          <a:xfrm>
            <a:off x="955497" y="2836092"/>
            <a:ext cx="2080517" cy="361739"/>
          </a:xfrm>
        </p:spPr>
        <p:txBody>
          <a:bodyPr/>
          <a:lstStyle>
            <a:lvl1pPr marL="0" indent="0" algn="ctr">
              <a:buNone/>
              <a:defRPr>
                <a:latin typeface="Arial" panose="020B0604020202020204" pitchFamily="34" charset="0"/>
                <a:cs typeface="Arial" panose="020B0604020202020204" pitchFamily="34" charset="0"/>
              </a:defRPr>
            </a:lvl1pPr>
          </a:lstStyle>
          <a:p>
            <a:pPr lvl="0"/>
            <a:r>
              <a:rPr lang="en-US" sz="2399" cap="none">
                <a:solidFill>
                  <a:schemeClr val="accent5">
                    <a:lumMod val="25000"/>
                  </a:schemeClr>
                </a:solidFill>
              </a:rPr>
              <a:t>Click to edit Master text styles</a:t>
            </a:r>
          </a:p>
        </p:txBody>
      </p:sp>
      <p:sp>
        <p:nvSpPr>
          <p:cNvPr id="16" name="Text Placeholder 8"/>
          <p:cNvSpPr>
            <a:spLocks noGrp="1"/>
          </p:cNvSpPr>
          <p:nvPr>
            <p:ph type="body" sz="quarter" idx="18"/>
          </p:nvPr>
        </p:nvSpPr>
        <p:spPr>
          <a:xfrm>
            <a:off x="3552290" y="2836092"/>
            <a:ext cx="2057400" cy="361739"/>
          </a:xfrm>
        </p:spPr>
        <p:txBody>
          <a:bodyPr/>
          <a:lstStyle>
            <a:lvl1pPr marL="0" indent="0" algn="ctr">
              <a:buNone/>
              <a:defRPr>
                <a:latin typeface="Arial" panose="020B0604020202020204" pitchFamily="34" charset="0"/>
                <a:cs typeface="Arial" panose="020B0604020202020204" pitchFamily="34" charset="0"/>
              </a:defRPr>
            </a:lvl1pPr>
          </a:lstStyle>
          <a:p>
            <a:pPr lvl="0"/>
            <a:r>
              <a:rPr lang="en-US" sz="2399">
                <a:solidFill>
                  <a:schemeClr val="accent5">
                    <a:lumMod val="25000"/>
                  </a:schemeClr>
                </a:solidFill>
              </a:rPr>
              <a:t>Click to edit Master text styles</a:t>
            </a:r>
          </a:p>
        </p:txBody>
      </p:sp>
      <p:sp>
        <p:nvSpPr>
          <p:cNvPr id="23" name="Text Placeholder 11"/>
          <p:cNvSpPr>
            <a:spLocks noGrp="1"/>
          </p:cNvSpPr>
          <p:nvPr>
            <p:ph type="body" sz="quarter" idx="21"/>
          </p:nvPr>
        </p:nvSpPr>
        <p:spPr>
          <a:xfrm>
            <a:off x="6125967" y="2836092"/>
            <a:ext cx="2026577" cy="361739"/>
          </a:xfrm>
        </p:spPr>
        <p:txBody>
          <a:bodyPr/>
          <a:lstStyle>
            <a:lvl1pPr marL="0" indent="0" algn="ctr">
              <a:buNone/>
              <a:defRPr>
                <a:latin typeface="Arial" panose="020B0604020202020204" pitchFamily="34" charset="0"/>
                <a:cs typeface="Arial" panose="020B0604020202020204" pitchFamily="34" charset="0"/>
              </a:defRPr>
            </a:lvl1pPr>
          </a:lstStyle>
          <a:p>
            <a:pPr lvl="0"/>
            <a:r>
              <a:rPr lang="en-US" sz="2399">
                <a:solidFill>
                  <a:schemeClr val="bg2">
                    <a:lumMod val="75000"/>
                  </a:schemeClr>
                </a:solidFill>
              </a:rPr>
              <a:t>Click to edit Master text styles</a:t>
            </a:r>
          </a:p>
        </p:txBody>
      </p:sp>
    </p:spTree>
    <p:extLst>
      <p:ext uri="{BB962C8B-B14F-4D97-AF65-F5344CB8AC3E}">
        <p14:creationId xmlns:p14="http://schemas.microsoft.com/office/powerpoint/2010/main" val="1811176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Plain Tex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0838" y="137160"/>
            <a:ext cx="7427670" cy="571500"/>
          </a:xfrm>
        </p:spPr>
        <p:txBody>
          <a:bodyPr>
            <a:normAutofit/>
          </a:bodyPr>
          <a:lstStyle>
            <a:lvl1pPr>
              <a:defRPr sz="2699"/>
            </a:lvl1pPr>
          </a:lstStyle>
          <a:p>
            <a:r>
              <a:rPr lang="en-US" dirty="0"/>
              <a:t>Click to edit Master title style</a:t>
            </a:r>
            <a:br>
              <a:rPr lang="en-US" dirty="0"/>
            </a:br>
            <a:r>
              <a:rPr lang="en-US" dirty="0"/>
              <a:t>Line 2</a:t>
            </a:r>
          </a:p>
        </p:txBody>
      </p:sp>
      <p:sp>
        <p:nvSpPr>
          <p:cNvPr id="3" name="Content Placeholder 2"/>
          <p:cNvSpPr>
            <a:spLocks noGrp="1"/>
          </p:cNvSpPr>
          <p:nvPr>
            <p:ph sz="half" idx="1"/>
          </p:nvPr>
        </p:nvSpPr>
        <p:spPr>
          <a:xfrm>
            <a:off x="5067259" y="1009652"/>
            <a:ext cx="3568743" cy="3544887"/>
          </a:xfrm>
        </p:spPr>
        <p:txBody>
          <a:bodyPr>
            <a:normAutofit/>
          </a:bodyPr>
          <a:lstStyle>
            <a:lvl1pPr marL="0" indent="0">
              <a:lnSpc>
                <a:spcPct val="100000"/>
              </a:lnSpc>
              <a:spcBef>
                <a:spcPts val="300"/>
              </a:spcBef>
              <a:buNone/>
              <a:defRPr sz="1200" b="0" i="0">
                <a:solidFill>
                  <a:schemeClr val="tx1"/>
                </a:solidFill>
                <a:latin typeface="Arial" panose="020B0604020202020204" pitchFamily="34" charset="0"/>
                <a:cs typeface="Arial" panose="020B0604020202020204" pitchFamily="34" charset="0"/>
              </a:defRPr>
            </a:lvl1pPr>
            <a:lvl2pPr marL="0" indent="0">
              <a:lnSpc>
                <a:spcPct val="100000"/>
              </a:lnSpc>
              <a:spcBef>
                <a:spcPts val="300"/>
              </a:spcBef>
              <a:buNone/>
              <a:defRPr sz="1200" b="0">
                <a:solidFill>
                  <a:schemeClr val="tx1"/>
                </a:solidFill>
                <a:latin typeface="Arial" panose="020B0604020202020204" pitchFamily="34" charset="0"/>
                <a:cs typeface="Arial" panose="020B0604020202020204" pitchFamily="34" charset="0"/>
              </a:defRPr>
            </a:lvl2pPr>
            <a:lvl3pPr marL="169846" indent="-169846">
              <a:lnSpc>
                <a:spcPct val="104000"/>
              </a:lnSpc>
              <a:spcBef>
                <a:spcPts val="1001"/>
              </a:spcBef>
              <a:defRPr sz="1799">
                <a:latin typeface="+mj-lt"/>
              </a:defRPr>
            </a:lvl3pPr>
            <a:lvl4pPr>
              <a:defRPr sz="1424"/>
            </a:lvl4pPr>
            <a:lvl5pPr>
              <a:defRPr sz="1424"/>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1208333" y="1009652"/>
            <a:ext cx="3568743" cy="3544887"/>
          </a:xfrm>
        </p:spPr>
        <p:txBody>
          <a:bodyPr>
            <a:normAutofit/>
          </a:bodyPr>
          <a:lstStyle>
            <a:lvl1pPr marL="0" indent="0">
              <a:lnSpc>
                <a:spcPct val="100000"/>
              </a:lnSpc>
              <a:spcBef>
                <a:spcPts val="300"/>
              </a:spcBef>
              <a:buNone/>
              <a:defRPr sz="1200" b="0" i="0">
                <a:solidFill>
                  <a:schemeClr val="tx1"/>
                </a:solidFill>
                <a:latin typeface="Arial" panose="020B0604020202020204" pitchFamily="34" charset="0"/>
                <a:cs typeface="Arial" panose="020B0604020202020204" pitchFamily="34" charset="0"/>
              </a:defRPr>
            </a:lvl1pPr>
            <a:lvl2pPr marL="0" indent="0">
              <a:lnSpc>
                <a:spcPct val="100000"/>
              </a:lnSpc>
              <a:spcBef>
                <a:spcPts val="300"/>
              </a:spcBef>
              <a:buNone/>
              <a:defRPr sz="1200" b="0">
                <a:solidFill>
                  <a:schemeClr val="tx1"/>
                </a:solidFill>
                <a:latin typeface="Arial" panose="020B0604020202020204" pitchFamily="34" charset="0"/>
                <a:cs typeface="Arial" panose="020B0604020202020204" pitchFamily="34" charset="0"/>
              </a:defRPr>
            </a:lvl2pPr>
            <a:lvl3pPr marL="169846" indent="-169846">
              <a:lnSpc>
                <a:spcPct val="104000"/>
              </a:lnSpc>
              <a:spcBef>
                <a:spcPts val="1001"/>
              </a:spcBef>
              <a:defRPr sz="1799">
                <a:latin typeface="+mj-lt"/>
              </a:defRPr>
            </a:lvl3pPr>
            <a:lvl4pPr>
              <a:defRPr sz="1424"/>
            </a:lvl4pPr>
            <a:lvl5pPr>
              <a:defRPr sz="1424"/>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86783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0169"/>
            <a:ext cx="7772400" cy="1102519"/>
          </a:xfrm>
        </p:spPr>
        <p:txBody>
          <a:bodyPr anchor="ctr"/>
          <a:lstStyle>
            <a:lvl1pPr algn="ctr">
              <a:defRPr spc="-40" baseline="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2969071"/>
            <a:ext cx="6400800" cy="1314450"/>
          </a:xfrm>
        </p:spPr>
        <p:txBody>
          <a:bodyPr/>
          <a:lstStyle>
            <a:lvl1pPr marL="0" indent="0" algn="ctr">
              <a:buNone/>
              <a:defRPr spc="-4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Slide Number Placeholder 5"/>
          <p:cNvSpPr txBox="1">
            <a:spLocks/>
          </p:cNvSpPr>
          <p:nvPr userDrawn="1"/>
        </p:nvSpPr>
        <p:spPr>
          <a:xfrm>
            <a:off x="3962400" y="1170626"/>
            <a:ext cx="121920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4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4000" dirty="0">
              <a:solidFill>
                <a:schemeClr val="bg1"/>
              </a:solidFill>
              <a:latin typeface="Arial" panose="020B0604020202020204" pitchFamily="34" charset="0"/>
              <a:cs typeface="Arial" panose="020B0604020202020204" pitchFamily="34" charset="0"/>
            </a:endParaRPr>
          </a:p>
        </p:txBody>
      </p:sp>
      <p:sp>
        <p:nvSpPr>
          <p:cNvPr id="9" name="Rectangle 8"/>
          <p:cNvSpPr/>
          <p:nvPr userDrawn="1"/>
        </p:nvSpPr>
        <p:spPr>
          <a:xfrm>
            <a:off x="0" y="1"/>
            <a:ext cx="1371600" cy="1070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62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None/>
              <a:defRPr sz="1800" b="1" i="0" spc="0" baseline="0">
                <a:solidFill>
                  <a:schemeClr val="tx1"/>
                </a:solidFill>
                <a:latin typeface="Arial" panose="020B0604020202020204" pitchFamily="34" charset="0"/>
                <a:cs typeface="Arial" panose="020B0604020202020204" pitchFamily="34" charset="0"/>
              </a:defRPr>
            </a:lvl1pPr>
            <a:lvl2pPr marL="0" indent="0">
              <a:buFont typeface="Arial"/>
              <a:buNone/>
              <a:defRPr spc="0" baseline="0">
                <a:solidFill>
                  <a:schemeClr val="tx1"/>
                </a:solidFill>
                <a:latin typeface="Arial" panose="020B0604020202020204" pitchFamily="34" charset="0"/>
                <a:cs typeface="Arial" panose="020B0604020202020204" pitchFamily="34" charset="0"/>
              </a:defRPr>
            </a:lvl2pPr>
            <a:lvl3pPr marL="169863" indent="-169863">
              <a:defRPr spc="0" baseline="0">
                <a:solidFill>
                  <a:schemeClr val="tx1"/>
                </a:solidFill>
                <a:latin typeface="Arial" panose="020B0604020202020204" pitchFamily="34" charset="0"/>
                <a:cs typeface="Arial" panose="020B0604020202020204" pitchFamily="34" charset="0"/>
              </a:defRPr>
            </a:lvl3pPr>
            <a:lvl4pPr marL="400050" indent="-230188">
              <a:defRPr spc="0" baseline="0">
                <a:solidFill>
                  <a:schemeClr val="tx1"/>
                </a:solidFill>
                <a:latin typeface="Arial" panose="020B0604020202020204" pitchFamily="34" charset="0"/>
                <a:cs typeface="Arial" panose="020B0604020202020204" pitchFamily="34" charset="0"/>
              </a:defRPr>
            </a:lvl4pPr>
            <a:lvl5pPr marL="631825" indent="-231775">
              <a:defRPr spc="0" baseline="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99333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1"/>
          <p:cNvSpPr/>
          <p:nvPr userDrawn="1"/>
        </p:nvSpPr>
        <p:spPr>
          <a:xfrm>
            <a:off x="0" y="1"/>
            <a:ext cx="1371600" cy="1070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1879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Tree>
    <p:extLst>
      <p:ext uri="{BB962C8B-B14F-4D97-AF65-F5344CB8AC3E}">
        <p14:creationId xmlns:p14="http://schemas.microsoft.com/office/powerpoint/2010/main" val="28170859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97136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1" name="Text Placeholder 10"/>
          <p:cNvSpPr>
            <a:spLocks noGrp="1"/>
          </p:cNvSpPr>
          <p:nvPr>
            <p:ph type="body" sz="quarter" idx="15" hasCustomPrompt="1"/>
          </p:nvPr>
        </p:nvSpPr>
        <p:spPr>
          <a:xfrm>
            <a:off x="1206502" y="2271502"/>
            <a:ext cx="2375553" cy="246888"/>
          </a:xfr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12" name="Text Placeholder 10"/>
          <p:cNvSpPr>
            <a:spLocks noGrp="1"/>
          </p:cNvSpPr>
          <p:nvPr>
            <p:ph type="body" sz="quarter" idx="16" hasCustomPrompt="1"/>
          </p:nvPr>
        </p:nvSpPr>
        <p:spPr>
          <a:xfrm>
            <a:off x="1206502" y="2545060"/>
            <a:ext cx="2375553" cy="1643634"/>
          </a:xfrm>
        </p:spPr>
        <p:txBody>
          <a:bodyPr anchor="t" anchorCtr="0">
            <a:normAutofit/>
          </a:bodyPr>
          <a:lstStyle>
            <a:lvl1pPr marL="0" indent="0" algn="ctr">
              <a:lnSpc>
                <a:spcPct val="95000"/>
              </a:lnSpc>
              <a:spcBef>
                <a:spcPts val="600"/>
              </a:spcBef>
              <a:buFontTx/>
              <a:buNone/>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45944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4" name="Text Placeholder 10"/>
          <p:cNvSpPr>
            <a:spLocks noGrp="1"/>
          </p:cNvSpPr>
          <p:nvPr>
            <p:ph type="body" sz="quarter" idx="18" hasCustomPrompt="1"/>
          </p:nvPr>
        </p:nvSpPr>
        <p:spPr>
          <a:xfrm>
            <a:off x="3732682" y="2271502"/>
            <a:ext cx="2375553" cy="246888"/>
          </a:xfr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2" y="2545060"/>
            <a:ext cx="2375553" cy="1643634"/>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700467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7" name="Text Placeholder 10"/>
          <p:cNvSpPr>
            <a:spLocks noGrp="1"/>
          </p:cNvSpPr>
          <p:nvPr>
            <p:ph type="body" sz="quarter" idx="21" hasCustomPrompt="1"/>
          </p:nvPr>
        </p:nvSpPr>
        <p:spPr>
          <a:xfrm>
            <a:off x="6258862" y="2271502"/>
            <a:ext cx="2375553" cy="246888"/>
          </a:xfr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2" y="2545060"/>
            <a:ext cx="2375553" cy="1643634"/>
          </a:xfrm>
        </p:spPr>
        <p:txBody>
          <a:bodyPr anchor="t" anchorCtr="0">
            <a:normAutofit/>
          </a:bodyPr>
          <a:lstStyle>
            <a:lvl1pPr marL="0" indent="0" algn="ctr">
              <a:lnSpc>
                <a:spcPct val="95000"/>
              </a:lnSpc>
              <a:spcBef>
                <a:spcPts val="600"/>
              </a:spcBef>
              <a:buFontTx/>
              <a:buNone/>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514051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67258" y="1009651"/>
            <a:ext cx="3568743" cy="3544887"/>
          </a:xfrm>
        </p:spPr>
        <p:txBody>
          <a:bodyPr>
            <a:normAutofit/>
          </a:bodyPr>
          <a:lstStyle>
            <a:lvl1pPr marL="0" indent="0">
              <a:lnSpc>
                <a:spcPct val="90000"/>
              </a:lnSpc>
              <a:spcBef>
                <a:spcPts val="1000"/>
              </a:spcBef>
              <a:buNone/>
              <a:defRPr sz="18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800">
                <a:latin typeface="Arial" panose="020B0604020202020204" pitchFamily="34" charset="0"/>
                <a:cs typeface="Arial" panose="020B0604020202020204" pitchFamily="34" charset="0"/>
              </a:defRPr>
            </a:lvl2pPr>
            <a:lvl3pPr marL="169863" indent="-169863">
              <a:lnSpc>
                <a:spcPct val="104000"/>
              </a:lnSpc>
              <a:spcBef>
                <a:spcPts val="1000"/>
              </a:spcBef>
              <a:defRPr sz="1800">
                <a:latin typeface="Arial" panose="020B0604020202020204" pitchFamily="34" charset="0"/>
                <a:cs typeface="Arial" panose="020B0604020202020204" pitchFamily="34" charset="0"/>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1" y="1009651"/>
            <a:ext cx="3568743" cy="3544887"/>
          </a:xfrm>
        </p:spPr>
        <p:txBody>
          <a:bodyPr>
            <a:normAutofit/>
          </a:bodyPr>
          <a:lstStyle>
            <a:lvl1pPr marL="0" indent="0">
              <a:lnSpc>
                <a:spcPct val="90000"/>
              </a:lnSpc>
              <a:spcBef>
                <a:spcPts val="1000"/>
              </a:spcBef>
              <a:buNone/>
              <a:defRPr sz="18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800">
                <a:latin typeface="Arial" panose="020B0604020202020204" pitchFamily="34" charset="0"/>
                <a:cs typeface="Arial" panose="020B0604020202020204" pitchFamily="34" charset="0"/>
              </a:defRPr>
            </a:lvl2pPr>
            <a:lvl3pPr marL="169863" indent="-169863">
              <a:lnSpc>
                <a:spcPct val="104000"/>
              </a:lnSpc>
              <a:spcBef>
                <a:spcPts val="1000"/>
              </a:spcBef>
              <a:defRPr sz="1800">
                <a:latin typeface="Arial" panose="020B0604020202020204" pitchFamily="34" charset="0"/>
                <a:cs typeface="Arial" panose="020B0604020202020204" pitchFamily="34" charset="0"/>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200088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8180" y="10989"/>
            <a:ext cx="7428153" cy="57150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1628949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0"/>
            <a:ext cx="7427670" cy="5715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067258" y="1009651"/>
            <a:ext cx="3568743" cy="3544887"/>
          </a:xfrm>
        </p:spPr>
        <p:txBody>
          <a:bodyPr>
            <a:normAutofit/>
          </a:bodyPr>
          <a:lstStyle>
            <a:lvl1pPr marL="0" indent="0">
              <a:lnSpc>
                <a:spcPct val="90000"/>
              </a:lnSpc>
              <a:spcBef>
                <a:spcPts val="1000"/>
              </a:spcBef>
              <a:buNone/>
              <a:defRPr sz="1800" b="1" i="0">
                <a:solidFill>
                  <a:schemeClr val="accent2"/>
                </a:solidFill>
                <a:latin typeface="+mj-lt"/>
                <a:cs typeface="Helvetica"/>
              </a:defRPr>
            </a:lvl1pPr>
            <a:lvl2pPr marL="0" indent="0">
              <a:lnSpc>
                <a:spcPct val="104000"/>
              </a:lnSpc>
              <a:spcBef>
                <a:spcPts val="1000"/>
              </a:spcBef>
              <a:buNone/>
              <a:defRPr sz="1800">
                <a:latin typeface="+mj-lt"/>
              </a:defRPr>
            </a:lvl2pPr>
            <a:lvl3pPr marL="169863" indent="-169863">
              <a:lnSpc>
                <a:spcPct val="104000"/>
              </a:lnSpc>
              <a:spcBef>
                <a:spcPts val="1000"/>
              </a:spcBef>
              <a:defRPr sz="1800">
                <a:latin typeface="+mj-lt"/>
              </a:defRPr>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1208332" y="1009651"/>
            <a:ext cx="3568743" cy="3544887"/>
          </a:xfrm>
        </p:spPr>
        <p:txBody>
          <a:bodyPr>
            <a:normAutofit/>
          </a:bodyPr>
          <a:lstStyle>
            <a:lvl1pPr marL="0" indent="0">
              <a:lnSpc>
                <a:spcPct val="90000"/>
              </a:lnSpc>
              <a:spcBef>
                <a:spcPts val="1000"/>
              </a:spcBef>
              <a:buNone/>
              <a:defRPr sz="1800" b="1" i="0">
                <a:solidFill>
                  <a:schemeClr val="accent2"/>
                </a:solidFill>
                <a:latin typeface="+mj-lt"/>
                <a:cs typeface="Helvetica"/>
              </a:defRPr>
            </a:lvl1pPr>
            <a:lvl2pPr marL="0" indent="0">
              <a:lnSpc>
                <a:spcPct val="104000"/>
              </a:lnSpc>
              <a:spcBef>
                <a:spcPts val="1000"/>
              </a:spcBef>
              <a:buNone/>
              <a:defRPr sz="1800">
                <a:latin typeface="+mj-lt"/>
              </a:defRPr>
            </a:lvl2pPr>
            <a:lvl3pPr marL="169863" indent="-169863">
              <a:lnSpc>
                <a:spcPct val="104000"/>
              </a:lnSpc>
              <a:spcBef>
                <a:spcPts val="1000"/>
              </a:spcBef>
              <a:defRPr sz="1800">
                <a:latin typeface="+mj-lt"/>
              </a:defRPr>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826275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231431" y="1543050"/>
            <a:ext cx="1723013" cy="3363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ctrTitle" hasCustomPrompt="1"/>
          </p:nvPr>
        </p:nvSpPr>
        <p:spPr>
          <a:xfrm>
            <a:off x="2323435" y="1096885"/>
            <a:ext cx="5483013" cy="768143"/>
          </a:xfrm>
        </p:spPr>
        <p:txBody>
          <a:bodyPr anchor="b" anchorCtr="0"/>
          <a:lstStyle>
            <a:lvl1pPr algn="l">
              <a:defRPr spc="-40" baseline="0">
                <a:solidFill>
                  <a:schemeClr val="tx1"/>
                </a:solidFill>
              </a:defRPr>
            </a:lvl1pPr>
          </a:lstStyle>
          <a:p>
            <a:r>
              <a:rPr lang="en-US" dirty="0"/>
              <a:t>This is the title of your presentation</a:t>
            </a:r>
          </a:p>
        </p:txBody>
      </p:sp>
      <p:sp>
        <p:nvSpPr>
          <p:cNvPr id="17" name="Subtitle 2"/>
          <p:cNvSpPr>
            <a:spLocks noGrp="1"/>
          </p:cNvSpPr>
          <p:nvPr>
            <p:ph type="subTitle" idx="1" hasCustomPrompt="1"/>
          </p:nvPr>
        </p:nvSpPr>
        <p:spPr>
          <a:xfrm>
            <a:off x="2323435" y="1933835"/>
            <a:ext cx="5483013" cy="630371"/>
          </a:xfrm>
        </p:spPr>
        <p:txBody>
          <a:bodyPr>
            <a:normAutofit/>
          </a:bodyPr>
          <a:lstStyle>
            <a:lvl1pPr marL="0" indent="0" algn="l">
              <a:lnSpc>
                <a:spcPct val="90000"/>
              </a:lnSpc>
              <a:spcBef>
                <a:spcPts val="0"/>
              </a:spcBef>
              <a:buNone/>
              <a:defRPr sz="2000" spc="-4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is the subtitle of your cover page</a:t>
            </a:r>
          </a:p>
        </p:txBody>
      </p:sp>
      <p:sp>
        <p:nvSpPr>
          <p:cNvPr id="18" name="Rectangle 17"/>
          <p:cNvSpPr/>
          <p:nvPr userDrawn="1"/>
        </p:nvSpPr>
        <p:spPr>
          <a:xfrm>
            <a:off x="231432" y="0"/>
            <a:ext cx="1723012" cy="8062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432" y="977547"/>
            <a:ext cx="1723012" cy="322270"/>
          </a:xfrm>
          <a:prstGeom prst="rect">
            <a:avLst/>
          </a:prstGeom>
        </p:spPr>
      </p:pic>
    </p:spTree>
    <p:extLst>
      <p:ext uri="{BB962C8B-B14F-4D97-AF65-F5344CB8AC3E}">
        <p14:creationId xmlns:p14="http://schemas.microsoft.com/office/powerpoint/2010/main" val="22683229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2"/>
          <p:cNvSpPr/>
          <p:nvPr userDrawn="1"/>
        </p:nvSpPr>
        <p:spPr>
          <a:xfrm>
            <a:off x="-5539" y="-1001"/>
            <a:ext cx="9149539" cy="24441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Rectangle 3"/>
          <p:cNvSpPr/>
          <p:nvPr userDrawn="1"/>
        </p:nvSpPr>
        <p:spPr>
          <a:xfrm>
            <a:off x="5614430" y="3426240"/>
            <a:ext cx="1914837" cy="276999"/>
          </a:xfrm>
          <a:prstGeom prst="rect">
            <a:avLst/>
          </a:prstGeom>
        </p:spPr>
        <p:txBody>
          <a:bodyPr wrap="square">
            <a:spAutoFit/>
          </a:bodyPr>
          <a:lstStyle/>
          <a:p>
            <a:r>
              <a:rPr lang="en-IE" sz="1200" dirty="0">
                <a:latin typeface="+mn-lt"/>
                <a:cs typeface="Helvetica" panose="020B0604020202020204" pitchFamily="34" charset="0"/>
              </a:rPr>
              <a:t>+353 87 238 6136</a:t>
            </a:r>
            <a:endParaRPr lang="en-US" sz="1200" dirty="0">
              <a:solidFill>
                <a:schemeClr val="tx1">
                  <a:lumMod val="90000"/>
                  <a:lumOff val="10000"/>
                </a:schemeClr>
              </a:solidFill>
              <a:latin typeface="+mn-lt"/>
              <a:cs typeface="Helvetica" panose="020B0604020202020204" pitchFamily="34" charset="0"/>
            </a:endParaRPr>
          </a:p>
        </p:txBody>
      </p:sp>
      <p:grpSp>
        <p:nvGrpSpPr>
          <p:cNvPr id="5" name="Group 4"/>
          <p:cNvGrpSpPr/>
          <p:nvPr userDrawn="1"/>
        </p:nvGrpSpPr>
        <p:grpSpPr>
          <a:xfrm>
            <a:off x="4947399" y="3334628"/>
            <a:ext cx="574757" cy="433655"/>
            <a:chOff x="5958418" y="3997855"/>
            <a:chExt cx="741890" cy="741890"/>
          </a:xfrm>
        </p:grpSpPr>
        <p:sp>
          <p:nvSpPr>
            <p:cNvPr id="6" name="Oval 9"/>
            <p:cNvSpPr>
              <a:spLocks noChangeArrowheads="1"/>
            </p:cNvSpPr>
            <p:nvPr/>
          </p:nvSpPr>
          <p:spPr bwMode="auto">
            <a:xfrm>
              <a:off x="5958418" y="3997855"/>
              <a:ext cx="741890" cy="741890"/>
            </a:xfrm>
            <a:prstGeom prst="ellipse">
              <a:avLst/>
            </a:prstGeom>
            <a:solidFill>
              <a:schemeClr val="accent2"/>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sz="1600" dirty="0"/>
            </a:p>
          </p:txBody>
        </p:sp>
        <p:sp>
          <p:nvSpPr>
            <p:cNvPr id="7" name="Freeform 93"/>
            <p:cNvSpPr>
              <a:spLocks/>
            </p:cNvSpPr>
            <p:nvPr/>
          </p:nvSpPr>
          <p:spPr bwMode="auto">
            <a:xfrm>
              <a:off x="6130926" y="4160838"/>
              <a:ext cx="319088" cy="477838"/>
            </a:xfrm>
            <a:custGeom>
              <a:avLst/>
              <a:gdLst>
                <a:gd name="T0" fmla="*/ 66 w 160"/>
                <a:gd name="T1" fmla="*/ 62 h 239"/>
                <a:gd name="T2" fmla="*/ 124 w 160"/>
                <a:gd name="T3" fmla="*/ 162 h 239"/>
                <a:gd name="T4" fmla="*/ 160 w 160"/>
                <a:gd name="T5" fmla="*/ 224 h 239"/>
                <a:gd name="T6" fmla="*/ 111 w 160"/>
                <a:gd name="T7" fmla="*/ 228 h 239"/>
                <a:gd name="T8" fmla="*/ 2 w 160"/>
                <a:gd name="T9" fmla="*/ 38 h 239"/>
                <a:gd name="T10" fmla="*/ 31 w 160"/>
                <a:gd name="T11" fmla="*/ 0 h 239"/>
                <a:gd name="T12" fmla="*/ 66 w 160"/>
                <a:gd name="T13" fmla="*/ 62 h 239"/>
              </a:gdLst>
              <a:ahLst/>
              <a:cxnLst>
                <a:cxn ang="0">
                  <a:pos x="T0" y="T1"/>
                </a:cxn>
                <a:cxn ang="0">
                  <a:pos x="T2" y="T3"/>
                </a:cxn>
                <a:cxn ang="0">
                  <a:pos x="T4" y="T5"/>
                </a:cxn>
                <a:cxn ang="0">
                  <a:pos x="T6" y="T7"/>
                </a:cxn>
                <a:cxn ang="0">
                  <a:pos x="T8" y="T9"/>
                </a:cxn>
                <a:cxn ang="0">
                  <a:pos x="T10" y="T11"/>
                </a:cxn>
                <a:cxn ang="0">
                  <a:pos x="T12" y="T13"/>
                </a:cxn>
              </a:cxnLst>
              <a:rect l="0" t="0" r="r" b="b"/>
              <a:pathLst>
                <a:path w="160" h="239">
                  <a:moveTo>
                    <a:pt x="66" y="62"/>
                  </a:moveTo>
                  <a:cubicBezTo>
                    <a:pt x="31" y="83"/>
                    <a:pt x="85" y="184"/>
                    <a:pt x="124" y="162"/>
                  </a:cubicBezTo>
                  <a:cubicBezTo>
                    <a:pt x="131" y="173"/>
                    <a:pt x="153" y="212"/>
                    <a:pt x="160" y="224"/>
                  </a:cubicBezTo>
                  <a:cubicBezTo>
                    <a:pt x="143" y="233"/>
                    <a:pt x="130" y="239"/>
                    <a:pt x="111" y="228"/>
                  </a:cubicBezTo>
                  <a:cubicBezTo>
                    <a:pt x="58" y="198"/>
                    <a:pt x="0" y="98"/>
                    <a:pt x="2" y="38"/>
                  </a:cubicBezTo>
                  <a:cubicBezTo>
                    <a:pt x="2" y="17"/>
                    <a:pt x="15" y="9"/>
                    <a:pt x="31" y="0"/>
                  </a:cubicBezTo>
                  <a:cubicBezTo>
                    <a:pt x="37" y="12"/>
                    <a:pt x="60" y="50"/>
                    <a:pt x="66" y="6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 name="Freeform 94"/>
            <p:cNvSpPr>
              <a:spLocks/>
            </p:cNvSpPr>
            <p:nvPr/>
          </p:nvSpPr>
          <p:spPr bwMode="auto">
            <a:xfrm>
              <a:off x="6199188" y="4111625"/>
              <a:ext cx="139700" cy="176213"/>
            </a:xfrm>
            <a:custGeom>
              <a:avLst/>
              <a:gdLst>
                <a:gd name="T0" fmla="*/ 47 w 70"/>
                <a:gd name="T1" fmla="*/ 85 h 88"/>
                <a:gd name="T2" fmla="*/ 36 w 70"/>
                <a:gd name="T3" fmla="*/ 83 h 88"/>
                <a:gd name="T4" fmla="*/ 3 w 70"/>
                <a:gd name="T5" fmla="*/ 24 h 88"/>
                <a:gd name="T6" fmla="*/ 5 w 70"/>
                <a:gd name="T7" fmla="*/ 13 h 88"/>
                <a:gd name="T8" fmla="*/ 23 w 70"/>
                <a:gd name="T9" fmla="*/ 3 h 88"/>
                <a:gd name="T10" fmla="*/ 34 w 70"/>
                <a:gd name="T11" fmla="*/ 6 h 88"/>
                <a:gd name="T12" fmla="*/ 68 w 70"/>
                <a:gd name="T13" fmla="*/ 64 h 88"/>
                <a:gd name="T14" fmla="*/ 65 w 70"/>
                <a:gd name="T15" fmla="*/ 75 h 88"/>
                <a:gd name="T16" fmla="*/ 47 w 70"/>
                <a:gd name="T17" fmla="*/ 8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88">
                  <a:moveTo>
                    <a:pt x="47" y="85"/>
                  </a:moveTo>
                  <a:cubicBezTo>
                    <a:pt x="44" y="88"/>
                    <a:pt x="39" y="86"/>
                    <a:pt x="36" y="83"/>
                  </a:cubicBezTo>
                  <a:cubicBezTo>
                    <a:pt x="3" y="24"/>
                    <a:pt x="3" y="24"/>
                    <a:pt x="3" y="24"/>
                  </a:cubicBezTo>
                  <a:cubicBezTo>
                    <a:pt x="0" y="20"/>
                    <a:pt x="2" y="15"/>
                    <a:pt x="5" y="13"/>
                  </a:cubicBezTo>
                  <a:cubicBezTo>
                    <a:pt x="23" y="3"/>
                    <a:pt x="23" y="3"/>
                    <a:pt x="23" y="3"/>
                  </a:cubicBezTo>
                  <a:cubicBezTo>
                    <a:pt x="27" y="0"/>
                    <a:pt x="32" y="2"/>
                    <a:pt x="34" y="6"/>
                  </a:cubicBezTo>
                  <a:cubicBezTo>
                    <a:pt x="68" y="64"/>
                    <a:pt x="68" y="64"/>
                    <a:pt x="68" y="64"/>
                  </a:cubicBezTo>
                  <a:cubicBezTo>
                    <a:pt x="70" y="68"/>
                    <a:pt x="69" y="73"/>
                    <a:pt x="65" y="75"/>
                  </a:cubicBezTo>
                  <a:cubicBezTo>
                    <a:pt x="47" y="85"/>
                    <a:pt x="47" y="85"/>
                    <a:pt x="47"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 name="Freeform 95"/>
            <p:cNvSpPr>
              <a:spLocks/>
            </p:cNvSpPr>
            <p:nvPr/>
          </p:nvSpPr>
          <p:spPr bwMode="auto">
            <a:xfrm>
              <a:off x="6384926" y="4432300"/>
              <a:ext cx="139700" cy="174625"/>
            </a:xfrm>
            <a:custGeom>
              <a:avLst/>
              <a:gdLst>
                <a:gd name="T0" fmla="*/ 47 w 70"/>
                <a:gd name="T1" fmla="*/ 85 h 87"/>
                <a:gd name="T2" fmla="*/ 36 w 70"/>
                <a:gd name="T3" fmla="*/ 82 h 87"/>
                <a:gd name="T4" fmla="*/ 2 w 70"/>
                <a:gd name="T5" fmla="*/ 23 h 87"/>
                <a:gd name="T6" fmla="*/ 5 w 70"/>
                <a:gd name="T7" fmla="*/ 12 h 87"/>
                <a:gd name="T8" fmla="*/ 23 w 70"/>
                <a:gd name="T9" fmla="*/ 2 h 87"/>
                <a:gd name="T10" fmla="*/ 34 w 70"/>
                <a:gd name="T11" fmla="*/ 5 h 87"/>
                <a:gd name="T12" fmla="*/ 68 w 70"/>
                <a:gd name="T13" fmla="*/ 63 h 87"/>
                <a:gd name="T14" fmla="*/ 65 w 70"/>
                <a:gd name="T15" fmla="*/ 74 h 87"/>
                <a:gd name="T16" fmla="*/ 47 w 70"/>
                <a:gd name="T17" fmla="*/ 8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87">
                  <a:moveTo>
                    <a:pt x="47" y="85"/>
                  </a:moveTo>
                  <a:cubicBezTo>
                    <a:pt x="43" y="87"/>
                    <a:pt x="38" y="86"/>
                    <a:pt x="36" y="82"/>
                  </a:cubicBezTo>
                  <a:cubicBezTo>
                    <a:pt x="2" y="23"/>
                    <a:pt x="2" y="23"/>
                    <a:pt x="2" y="23"/>
                  </a:cubicBezTo>
                  <a:cubicBezTo>
                    <a:pt x="0" y="19"/>
                    <a:pt x="1" y="14"/>
                    <a:pt x="5" y="12"/>
                  </a:cubicBezTo>
                  <a:cubicBezTo>
                    <a:pt x="23" y="2"/>
                    <a:pt x="23" y="2"/>
                    <a:pt x="23" y="2"/>
                  </a:cubicBezTo>
                  <a:cubicBezTo>
                    <a:pt x="27" y="0"/>
                    <a:pt x="32" y="1"/>
                    <a:pt x="34" y="5"/>
                  </a:cubicBezTo>
                  <a:cubicBezTo>
                    <a:pt x="68" y="63"/>
                    <a:pt x="68" y="63"/>
                    <a:pt x="68" y="63"/>
                  </a:cubicBezTo>
                  <a:cubicBezTo>
                    <a:pt x="70" y="67"/>
                    <a:pt x="69" y="72"/>
                    <a:pt x="65" y="74"/>
                  </a:cubicBezTo>
                  <a:cubicBezTo>
                    <a:pt x="47" y="85"/>
                    <a:pt x="47" y="85"/>
                    <a:pt x="47"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
        <p:nvSpPr>
          <p:cNvPr id="10" name="Rectangle 9"/>
          <p:cNvSpPr/>
          <p:nvPr userDrawn="1"/>
        </p:nvSpPr>
        <p:spPr>
          <a:xfrm>
            <a:off x="5611630" y="3984812"/>
            <a:ext cx="1657628" cy="276999"/>
          </a:xfrm>
          <a:prstGeom prst="rect">
            <a:avLst/>
          </a:prstGeom>
        </p:spPr>
        <p:txBody>
          <a:bodyPr wrap="square">
            <a:spAutoFit/>
          </a:bodyPr>
          <a:lstStyle/>
          <a:p>
            <a:r>
              <a:rPr lang="en-US" sz="1200" dirty="0">
                <a:solidFill>
                  <a:schemeClr val="tx1">
                    <a:lumMod val="90000"/>
                    <a:lumOff val="10000"/>
                  </a:schemeClr>
                </a:solidFill>
                <a:latin typeface="+mn-lt"/>
                <a:cs typeface="Helvetica" panose="020B0604020202020204" pitchFamily="34" charset="0"/>
              </a:rPr>
              <a:t>@</a:t>
            </a:r>
            <a:r>
              <a:rPr lang="en-US" sz="1200" dirty="0" err="1">
                <a:solidFill>
                  <a:schemeClr val="tx1">
                    <a:lumMod val="90000"/>
                    <a:lumOff val="10000"/>
                  </a:schemeClr>
                </a:solidFill>
                <a:latin typeface="+mn-lt"/>
                <a:cs typeface="Helvetica" panose="020B0604020202020204" pitchFamily="34" charset="0"/>
              </a:rPr>
              <a:t>gerrymcgovern</a:t>
            </a:r>
            <a:endParaRPr lang="en-US" sz="1200" dirty="0">
              <a:solidFill>
                <a:schemeClr val="tx1">
                  <a:lumMod val="90000"/>
                  <a:lumOff val="10000"/>
                </a:schemeClr>
              </a:solidFill>
              <a:latin typeface="+mn-lt"/>
              <a:cs typeface="Helvetica" panose="020B0604020202020204" pitchFamily="34" charset="0"/>
            </a:endParaRPr>
          </a:p>
        </p:txBody>
      </p:sp>
      <p:grpSp>
        <p:nvGrpSpPr>
          <p:cNvPr id="11" name="Group 10"/>
          <p:cNvGrpSpPr/>
          <p:nvPr userDrawn="1"/>
        </p:nvGrpSpPr>
        <p:grpSpPr>
          <a:xfrm>
            <a:off x="4947400" y="3880341"/>
            <a:ext cx="574757" cy="433655"/>
            <a:chOff x="6665976" y="2876550"/>
            <a:chExt cx="464756" cy="465910"/>
          </a:xfrm>
        </p:grpSpPr>
        <p:sp>
          <p:nvSpPr>
            <p:cNvPr id="12" name="Freeform 104"/>
            <p:cNvSpPr>
              <a:spLocks/>
            </p:cNvSpPr>
            <p:nvPr/>
          </p:nvSpPr>
          <p:spPr bwMode="auto">
            <a:xfrm>
              <a:off x="6665976" y="2876550"/>
              <a:ext cx="464756" cy="465910"/>
            </a:xfrm>
            <a:custGeom>
              <a:avLst/>
              <a:gdLst>
                <a:gd name="T0" fmla="*/ 47 w 320"/>
                <a:gd name="T1" fmla="*/ 273 h 320"/>
                <a:gd name="T2" fmla="*/ 160 w 320"/>
                <a:gd name="T3" fmla="*/ 320 h 320"/>
                <a:gd name="T4" fmla="*/ 273 w 320"/>
                <a:gd name="T5" fmla="*/ 273 h 320"/>
                <a:gd name="T6" fmla="*/ 320 w 320"/>
                <a:gd name="T7" fmla="*/ 160 h 320"/>
                <a:gd name="T8" fmla="*/ 273 w 320"/>
                <a:gd name="T9" fmla="*/ 47 h 320"/>
                <a:gd name="T10" fmla="*/ 160 w 320"/>
                <a:gd name="T11" fmla="*/ 0 h 320"/>
                <a:gd name="T12" fmla="*/ 47 w 320"/>
                <a:gd name="T13" fmla="*/ 47 h 320"/>
                <a:gd name="T14" fmla="*/ 0 w 320"/>
                <a:gd name="T15" fmla="*/ 160 h 320"/>
                <a:gd name="T16" fmla="*/ 47 w 320"/>
                <a:gd name="T17" fmla="*/ 2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320">
                  <a:moveTo>
                    <a:pt x="47" y="273"/>
                  </a:moveTo>
                  <a:cubicBezTo>
                    <a:pt x="77" y="303"/>
                    <a:pt x="117" y="320"/>
                    <a:pt x="160" y="320"/>
                  </a:cubicBezTo>
                  <a:cubicBezTo>
                    <a:pt x="202" y="320"/>
                    <a:pt x="243" y="303"/>
                    <a:pt x="273" y="273"/>
                  </a:cubicBezTo>
                  <a:cubicBezTo>
                    <a:pt x="303" y="243"/>
                    <a:pt x="320" y="203"/>
                    <a:pt x="320" y="160"/>
                  </a:cubicBezTo>
                  <a:cubicBezTo>
                    <a:pt x="320" y="117"/>
                    <a:pt x="303" y="77"/>
                    <a:pt x="273" y="47"/>
                  </a:cubicBezTo>
                  <a:cubicBezTo>
                    <a:pt x="243" y="17"/>
                    <a:pt x="202" y="0"/>
                    <a:pt x="160" y="0"/>
                  </a:cubicBezTo>
                  <a:cubicBezTo>
                    <a:pt x="117" y="0"/>
                    <a:pt x="77" y="17"/>
                    <a:pt x="47" y="47"/>
                  </a:cubicBezTo>
                  <a:cubicBezTo>
                    <a:pt x="16" y="77"/>
                    <a:pt x="0" y="117"/>
                    <a:pt x="0" y="160"/>
                  </a:cubicBezTo>
                  <a:cubicBezTo>
                    <a:pt x="0" y="203"/>
                    <a:pt x="16" y="243"/>
                    <a:pt x="47" y="273"/>
                  </a:cubicBezTo>
                </a:path>
              </a:pathLst>
            </a:custGeom>
            <a:solidFill>
              <a:schemeClr val="accent2"/>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sz="1600" dirty="0"/>
            </a:p>
          </p:txBody>
        </p:sp>
        <p:sp>
          <p:nvSpPr>
            <p:cNvPr id="13" name="Freeform 103"/>
            <p:cNvSpPr>
              <a:spLocks/>
            </p:cNvSpPr>
            <p:nvPr/>
          </p:nvSpPr>
          <p:spPr bwMode="auto">
            <a:xfrm>
              <a:off x="6762670" y="2999174"/>
              <a:ext cx="271368" cy="220662"/>
            </a:xfrm>
            <a:custGeom>
              <a:avLst/>
              <a:gdLst>
                <a:gd name="T0" fmla="*/ 230 w 230"/>
                <a:gd name="T1" fmla="*/ 22 h 187"/>
                <a:gd name="T2" fmla="*/ 203 w 230"/>
                <a:gd name="T3" fmla="*/ 30 h 187"/>
                <a:gd name="T4" fmla="*/ 224 w 230"/>
                <a:gd name="T5" fmla="*/ 4 h 187"/>
                <a:gd name="T6" fmla="*/ 194 w 230"/>
                <a:gd name="T7" fmla="*/ 15 h 187"/>
                <a:gd name="T8" fmla="*/ 159 w 230"/>
                <a:gd name="T9" fmla="*/ 0 h 187"/>
                <a:gd name="T10" fmla="*/ 112 w 230"/>
                <a:gd name="T11" fmla="*/ 48 h 187"/>
                <a:gd name="T12" fmla="*/ 113 w 230"/>
                <a:gd name="T13" fmla="*/ 58 h 187"/>
                <a:gd name="T14" fmla="*/ 16 w 230"/>
                <a:gd name="T15" fmla="*/ 9 h 187"/>
                <a:gd name="T16" fmla="*/ 10 w 230"/>
                <a:gd name="T17" fmla="*/ 33 h 187"/>
                <a:gd name="T18" fmla="*/ 31 w 230"/>
                <a:gd name="T19" fmla="*/ 72 h 187"/>
                <a:gd name="T20" fmla="*/ 9 w 230"/>
                <a:gd name="T21" fmla="*/ 66 h 187"/>
                <a:gd name="T22" fmla="*/ 9 w 230"/>
                <a:gd name="T23" fmla="*/ 67 h 187"/>
                <a:gd name="T24" fmla="*/ 47 w 230"/>
                <a:gd name="T25" fmla="*/ 113 h 187"/>
                <a:gd name="T26" fmla="*/ 35 w 230"/>
                <a:gd name="T27" fmla="*/ 115 h 187"/>
                <a:gd name="T28" fmla="*/ 26 w 230"/>
                <a:gd name="T29" fmla="*/ 114 h 187"/>
                <a:gd name="T30" fmla="*/ 70 w 230"/>
                <a:gd name="T31" fmla="*/ 147 h 187"/>
                <a:gd name="T32" fmla="*/ 11 w 230"/>
                <a:gd name="T33" fmla="*/ 167 h 187"/>
                <a:gd name="T34" fmla="*/ 0 w 230"/>
                <a:gd name="T35" fmla="*/ 166 h 187"/>
                <a:gd name="T36" fmla="*/ 72 w 230"/>
                <a:gd name="T37" fmla="*/ 187 h 187"/>
                <a:gd name="T38" fmla="*/ 207 w 230"/>
                <a:gd name="T39" fmla="*/ 53 h 187"/>
                <a:gd name="T40" fmla="*/ 207 w 230"/>
                <a:gd name="T41" fmla="*/ 47 h 187"/>
                <a:gd name="T42" fmla="*/ 230 w 230"/>
                <a:gd name="T43" fmla="*/ 2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187">
                  <a:moveTo>
                    <a:pt x="230" y="22"/>
                  </a:moveTo>
                  <a:cubicBezTo>
                    <a:pt x="222" y="26"/>
                    <a:pt x="213" y="29"/>
                    <a:pt x="203" y="30"/>
                  </a:cubicBezTo>
                  <a:cubicBezTo>
                    <a:pt x="213" y="24"/>
                    <a:pt x="220" y="15"/>
                    <a:pt x="224" y="4"/>
                  </a:cubicBezTo>
                  <a:cubicBezTo>
                    <a:pt x="215" y="9"/>
                    <a:pt x="205" y="13"/>
                    <a:pt x="194" y="15"/>
                  </a:cubicBezTo>
                  <a:cubicBezTo>
                    <a:pt x="185" y="6"/>
                    <a:pt x="173" y="0"/>
                    <a:pt x="159" y="0"/>
                  </a:cubicBezTo>
                  <a:cubicBezTo>
                    <a:pt x="133" y="0"/>
                    <a:pt x="112" y="21"/>
                    <a:pt x="112" y="48"/>
                  </a:cubicBezTo>
                  <a:cubicBezTo>
                    <a:pt x="112" y="51"/>
                    <a:pt x="113" y="55"/>
                    <a:pt x="113" y="58"/>
                  </a:cubicBezTo>
                  <a:cubicBezTo>
                    <a:pt x="74" y="56"/>
                    <a:pt x="39" y="38"/>
                    <a:pt x="16" y="9"/>
                  </a:cubicBezTo>
                  <a:cubicBezTo>
                    <a:pt x="12" y="16"/>
                    <a:pt x="10" y="24"/>
                    <a:pt x="10" y="33"/>
                  </a:cubicBezTo>
                  <a:cubicBezTo>
                    <a:pt x="10" y="49"/>
                    <a:pt x="18" y="64"/>
                    <a:pt x="31" y="72"/>
                  </a:cubicBezTo>
                  <a:cubicBezTo>
                    <a:pt x="23" y="72"/>
                    <a:pt x="16" y="70"/>
                    <a:pt x="9" y="66"/>
                  </a:cubicBezTo>
                  <a:cubicBezTo>
                    <a:pt x="9" y="66"/>
                    <a:pt x="9" y="66"/>
                    <a:pt x="9" y="67"/>
                  </a:cubicBezTo>
                  <a:cubicBezTo>
                    <a:pt x="9" y="90"/>
                    <a:pt x="26" y="109"/>
                    <a:pt x="47" y="113"/>
                  </a:cubicBezTo>
                  <a:cubicBezTo>
                    <a:pt x="43" y="114"/>
                    <a:pt x="39" y="115"/>
                    <a:pt x="35" y="115"/>
                  </a:cubicBezTo>
                  <a:cubicBezTo>
                    <a:pt x="32" y="115"/>
                    <a:pt x="29" y="114"/>
                    <a:pt x="26" y="114"/>
                  </a:cubicBezTo>
                  <a:cubicBezTo>
                    <a:pt x="32" y="133"/>
                    <a:pt x="49" y="146"/>
                    <a:pt x="70" y="147"/>
                  </a:cubicBezTo>
                  <a:cubicBezTo>
                    <a:pt x="54" y="159"/>
                    <a:pt x="33" y="167"/>
                    <a:pt x="11" y="167"/>
                  </a:cubicBezTo>
                  <a:cubicBezTo>
                    <a:pt x="8" y="167"/>
                    <a:pt x="4" y="167"/>
                    <a:pt x="0" y="166"/>
                  </a:cubicBezTo>
                  <a:cubicBezTo>
                    <a:pt x="21" y="180"/>
                    <a:pt x="46" y="187"/>
                    <a:pt x="72" y="187"/>
                  </a:cubicBezTo>
                  <a:cubicBezTo>
                    <a:pt x="159" y="187"/>
                    <a:pt x="207" y="115"/>
                    <a:pt x="207" y="53"/>
                  </a:cubicBezTo>
                  <a:cubicBezTo>
                    <a:pt x="207" y="51"/>
                    <a:pt x="207" y="49"/>
                    <a:pt x="207" y="47"/>
                  </a:cubicBezTo>
                  <a:cubicBezTo>
                    <a:pt x="216" y="40"/>
                    <a:pt x="224" y="32"/>
                    <a:pt x="230" y="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
        <p:nvSpPr>
          <p:cNvPr id="14" name="Rectangle 13"/>
          <p:cNvSpPr/>
          <p:nvPr userDrawn="1"/>
        </p:nvSpPr>
        <p:spPr>
          <a:xfrm>
            <a:off x="5611630" y="2907051"/>
            <a:ext cx="2922220" cy="276999"/>
          </a:xfrm>
          <a:prstGeom prst="rect">
            <a:avLst/>
          </a:prstGeom>
        </p:spPr>
        <p:txBody>
          <a:bodyPr wrap="square">
            <a:spAutoFit/>
          </a:bodyPr>
          <a:lstStyle/>
          <a:p>
            <a:r>
              <a:rPr lang="en-US" sz="1200" dirty="0">
                <a:solidFill>
                  <a:schemeClr val="tx1">
                    <a:lumMod val="90000"/>
                    <a:lumOff val="10000"/>
                  </a:schemeClr>
                </a:solidFill>
                <a:latin typeface="+mn-lt"/>
                <a:cs typeface="Helvetica" panose="020B0604020202020204" pitchFamily="34" charset="0"/>
              </a:rPr>
              <a:t>gerry@customercarewords.com</a:t>
            </a:r>
          </a:p>
        </p:txBody>
      </p:sp>
      <p:grpSp>
        <p:nvGrpSpPr>
          <p:cNvPr id="15" name="Group 14"/>
          <p:cNvGrpSpPr/>
          <p:nvPr userDrawn="1"/>
        </p:nvGrpSpPr>
        <p:grpSpPr>
          <a:xfrm>
            <a:off x="4957441" y="2802579"/>
            <a:ext cx="574757" cy="433655"/>
            <a:chOff x="3465149" y="1128560"/>
            <a:chExt cx="527482" cy="528790"/>
          </a:xfrm>
        </p:grpSpPr>
        <p:sp>
          <p:nvSpPr>
            <p:cNvPr id="16" name="Freeform 104"/>
            <p:cNvSpPr>
              <a:spLocks/>
            </p:cNvSpPr>
            <p:nvPr/>
          </p:nvSpPr>
          <p:spPr bwMode="auto">
            <a:xfrm>
              <a:off x="3465149" y="1128560"/>
              <a:ext cx="527482" cy="528790"/>
            </a:xfrm>
            <a:custGeom>
              <a:avLst/>
              <a:gdLst>
                <a:gd name="T0" fmla="*/ 47 w 320"/>
                <a:gd name="T1" fmla="*/ 273 h 320"/>
                <a:gd name="T2" fmla="*/ 160 w 320"/>
                <a:gd name="T3" fmla="*/ 320 h 320"/>
                <a:gd name="T4" fmla="*/ 273 w 320"/>
                <a:gd name="T5" fmla="*/ 273 h 320"/>
                <a:gd name="T6" fmla="*/ 320 w 320"/>
                <a:gd name="T7" fmla="*/ 160 h 320"/>
                <a:gd name="T8" fmla="*/ 273 w 320"/>
                <a:gd name="T9" fmla="*/ 47 h 320"/>
                <a:gd name="T10" fmla="*/ 160 w 320"/>
                <a:gd name="T11" fmla="*/ 0 h 320"/>
                <a:gd name="T12" fmla="*/ 47 w 320"/>
                <a:gd name="T13" fmla="*/ 47 h 320"/>
                <a:gd name="T14" fmla="*/ 0 w 320"/>
                <a:gd name="T15" fmla="*/ 160 h 320"/>
                <a:gd name="T16" fmla="*/ 47 w 320"/>
                <a:gd name="T17" fmla="*/ 2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320">
                  <a:moveTo>
                    <a:pt x="47" y="273"/>
                  </a:moveTo>
                  <a:cubicBezTo>
                    <a:pt x="77" y="303"/>
                    <a:pt x="117" y="320"/>
                    <a:pt x="160" y="320"/>
                  </a:cubicBezTo>
                  <a:cubicBezTo>
                    <a:pt x="202" y="320"/>
                    <a:pt x="243" y="303"/>
                    <a:pt x="273" y="273"/>
                  </a:cubicBezTo>
                  <a:cubicBezTo>
                    <a:pt x="303" y="243"/>
                    <a:pt x="320" y="203"/>
                    <a:pt x="320" y="160"/>
                  </a:cubicBezTo>
                  <a:cubicBezTo>
                    <a:pt x="320" y="117"/>
                    <a:pt x="303" y="77"/>
                    <a:pt x="273" y="47"/>
                  </a:cubicBezTo>
                  <a:cubicBezTo>
                    <a:pt x="243" y="17"/>
                    <a:pt x="202" y="0"/>
                    <a:pt x="160" y="0"/>
                  </a:cubicBezTo>
                  <a:cubicBezTo>
                    <a:pt x="117" y="0"/>
                    <a:pt x="77" y="17"/>
                    <a:pt x="47" y="47"/>
                  </a:cubicBezTo>
                  <a:cubicBezTo>
                    <a:pt x="16" y="77"/>
                    <a:pt x="0" y="117"/>
                    <a:pt x="0" y="160"/>
                  </a:cubicBezTo>
                  <a:cubicBezTo>
                    <a:pt x="0" y="203"/>
                    <a:pt x="16" y="243"/>
                    <a:pt x="47" y="273"/>
                  </a:cubicBezTo>
                </a:path>
              </a:pathLst>
            </a:custGeom>
            <a:solidFill>
              <a:schemeClr val="accent2"/>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sz="1600" dirty="0"/>
            </a:p>
          </p:txBody>
        </p:sp>
        <p:grpSp>
          <p:nvGrpSpPr>
            <p:cNvPr id="17" name="Group 11"/>
            <p:cNvGrpSpPr>
              <a:grpSpLocks noChangeAspect="1"/>
            </p:cNvGrpSpPr>
            <p:nvPr/>
          </p:nvGrpSpPr>
          <p:grpSpPr bwMode="auto">
            <a:xfrm>
              <a:off x="3571581" y="1246159"/>
              <a:ext cx="314620" cy="293592"/>
              <a:chOff x="2678" y="1431"/>
              <a:chExt cx="404" cy="377"/>
            </a:xfrm>
            <a:solidFill>
              <a:schemeClr val="tx1"/>
            </a:solidFill>
          </p:grpSpPr>
          <p:sp>
            <p:nvSpPr>
              <p:cNvPr id="18" name="Freeform 12"/>
              <p:cNvSpPr>
                <a:spLocks noEditPoints="1"/>
              </p:cNvSpPr>
              <p:nvPr/>
            </p:nvSpPr>
            <p:spPr bwMode="auto">
              <a:xfrm>
                <a:off x="2796" y="1482"/>
                <a:ext cx="168" cy="173"/>
              </a:xfrm>
              <a:custGeom>
                <a:avLst/>
                <a:gdLst>
                  <a:gd name="T0" fmla="*/ 32 w 70"/>
                  <a:gd name="T1" fmla="*/ 72 h 72"/>
                  <a:gd name="T2" fmla="*/ 0 w 70"/>
                  <a:gd name="T3" fmla="*/ 40 h 72"/>
                  <a:gd name="T4" fmla="*/ 39 w 70"/>
                  <a:gd name="T5" fmla="*/ 0 h 72"/>
                  <a:gd name="T6" fmla="*/ 70 w 70"/>
                  <a:gd name="T7" fmla="*/ 30 h 72"/>
                  <a:gd name="T8" fmla="*/ 50 w 70"/>
                  <a:gd name="T9" fmla="*/ 55 h 72"/>
                  <a:gd name="T10" fmla="*/ 41 w 70"/>
                  <a:gd name="T11" fmla="*/ 49 h 72"/>
                  <a:gd name="T12" fmla="*/ 28 w 70"/>
                  <a:gd name="T13" fmla="*/ 55 h 72"/>
                  <a:gd name="T14" fmla="*/ 16 w 70"/>
                  <a:gd name="T15" fmla="*/ 41 h 72"/>
                  <a:gd name="T16" fmla="*/ 40 w 70"/>
                  <a:gd name="T17" fmla="*/ 16 h 72"/>
                  <a:gd name="T18" fmla="*/ 53 w 70"/>
                  <a:gd name="T19" fmla="*/ 19 h 72"/>
                  <a:gd name="T20" fmla="*/ 54 w 70"/>
                  <a:gd name="T21" fmla="*/ 19 h 72"/>
                  <a:gd name="T22" fmla="*/ 50 w 70"/>
                  <a:gd name="T23" fmla="*/ 39 h 72"/>
                  <a:gd name="T24" fmla="*/ 51 w 70"/>
                  <a:gd name="T25" fmla="*/ 46 h 72"/>
                  <a:gd name="T26" fmla="*/ 52 w 70"/>
                  <a:gd name="T27" fmla="*/ 46 h 72"/>
                  <a:gd name="T28" fmla="*/ 52 w 70"/>
                  <a:gd name="T29" fmla="*/ 46 h 72"/>
                  <a:gd name="T30" fmla="*/ 60 w 70"/>
                  <a:gd name="T31" fmla="*/ 31 h 72"/>
                  <a:gd name="T32" fmla="*/ 38 w 70"/>
                  <a:gd name="T33" fmla="*/ 8 h 72"/>
                  <a:gd name="T34" fmla="*/ 10 w 70"/>
                  <a:gd name="T35" fmla="*/ 39 h 72"/>
                  <a:gd name="T36" fmla="*/ 34 w 70"/>
                  <a:gd name="T37" fmla="*/ 64 h 72"/>
                  <a:gd name="T38" fmla="*/ 49 w 70"/>
                  <a:gd name="T39" fmla="*/ 61 h 72"/>
                  <a:gd name="T40" fmla="*/ 50 w 70"/>
                  <a:gd name="T41" fmla="*/ 60 h 72"/>
                  <a:gd name="T42" fmla="*/ 52 w 70"/>
                  <a:gd name="T43" fmla="*/ 68 h 72"/>
                  <a:gd name="T44" fmla="*/ 51 w 70"/>
                  <a:gd name="T45" fmla="*/ 69 h 72"/>
                  <a:gd name="T46" fmla="*/ 32 w 70"/>
                  <a:gd name="T47" fmla="*/ 72 h 72"/>
                  <a:gd name="T48" fmla="*/ 39 w 70"/>
                  <a:gd name="T49" fmla="*/ 27 h 72"/>
                  <a:gd name="T50" fmla="*/ 28 w 70"/>
                  <a:gd name="T51" fmla="*/ 40 h 72"/>
                  <a:gd name="T52" fmla="*/ 32 w 70"/>
                  <a:gd name="T53" fmla="*/ 45 h 72"/>
                  <a:gd name="T54" fmla="*/ 39 w 70"/>
                  <a:gd name="T55" fmla="*/ 35 h 72"/>
                  <a:gd name="T56" fmla="*/ 41 w 70"/>
                  <a:gd name="T57" fmla="*/ 27 h 72"/>
                  <a:gd name="T58" fmla="*/ 39 w 70"/>
                  <a:gd name="T5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72">
                    <a:moveTo>
                      <a:pt x="32" y="72"/>
                    </a:moveTo>
                    <a:cubicBezTo>
                      <a:pt x="16" y="72"/>
                      <a:pt x="0" y="61"/>
                      <a:pt x="0" y="40"/>
                    </a:cubicBezTo>
                    <a:cubicBezTo>
                      <a:pt x="0" y="17"/>
                      <a:pt x="16" y="0"/>
                      <a:pt x="39" y="0"/>
                    </a:cubicBezTo>
                    <a:cubicBezTo>
                      <a:pt x="57" y="0"/>
                      <a:pt x="70" y="13"/>
                      <a:pt x="70" y="30"/>
                    </a:cubicBezTo>
                    <a:cubicBezTo>
                      <a:pt x="70" y="45"/>
                      <a:pt x="62" y="55"/>
                      <a:pt x="50" y="55"/>
                    </a:cubicBezTo>
                    <a:cubicBezTo>
                      <a:pt x="45" y="55"/>
                      <a:pt x="42" y="53"/>
                      <a:pt x="41" y="49"/>
                    </a:cubicBezTo>
                    <a:cubicBezTo>
                      <a:pt x="37" y="53"/>
                      <a:pt x="33" y="55"/>
                      <a:pt x="28" y="55"/>
                    </a:cubicBezTo>
                    <a:cubicBezTo>
                      <a:pt x="21" y="55"/>
                      <a:pt x="16" y="50"/>
                      <a:pt x="16" y="41"/>
                    </a:cubicBezTo>
                    <a:cubicBezTo>
                      <a:pt x="16" y="27"/>
                      <a:pt x="26" y="16"/>
                      <a:pt x="40" y="16"/>
                    </a:cubicBezTo>
                    <a:cubicBezTo>
                      <a:pt x="45" y="16"/>
                      <a:pt x="50" y="18"/>
                      <a:pt x="53" y="19"/>
                    </a:cubicBezTo>
                    <a:cubicBezTo>
                      <a:pt x="54" y="19"/>
                      <a:pt x="54" y="19"/>
                      <a:pt x="54" y="19"/>
                    </a:cubicBezTo>
                    <a:cubicBezTo>
                      <a:pt x="50" y="39"/>
                      <a:pt x="50" y="39"/>
                      <a:pt x="50" y="39"/>
                    </a:cubicBezTo>
                    <a:cubicBezTo>
                      <a:pt x="50" y="43"/>
                      <a:pt x="50" y="45"/>
                      <a:pt x="51" y="46"/>
                    </a:cubicBezTo>
                    <a:cubicBezTo>
                      <a:pt x="51" y="46"/>
                      <a:pt x="51" y="46"/>
                      <a:pt x="52" y="46"/>
                    </a:cubicBezTo>
                    <a:cubicBezTo>
                      <a:pt x="52" y="46"/>
                      <a:pt x="52" y="46"/>
                      <a:pt x="52" y="46"/>
                    </a:cubicBezTo>
                    <a:cubicBezTo>
                      <a:pt x="56" y="46"/>
                      <a:pt x="60" y="42"/>
                      <a:pt x="60" y="31"/>
                    </a:cubicBezTo>
                    <a:cubicBezTo>
                      <a:pt x="60" y="17"/>
                      <a:pt x="51" y="8"/>
                      <a:pt x="38" y="8"/>
                    </a:cubicBezTo>
                    <a:cubicBezTo>
                      <a:pt x="24" y="8"/>
                      <a:pt x="10" y="19"/>
                      <a:pt x="10" y="39"/>
                    </a:cubicBezTo>
                    <a:cubicBezTo>
                      <a:pt x="10" y="54"/>
                      <a:pt x="19" y="64"/>
                      <a:pt x="34" y="64"/>
                    </a:cubicBezTo>
                    <a:cubicBezTo>
                      <a:pt x="39" y="64"/>
                      <a:pt x="45" y="63"/>
                      <a:pt x="49" y="61"/>
                    </a:cubicBezTo>
                    <a:cubicBezTo>
                      <a:pt x="50" y="60"/>
                      <a:pt x="50" y="60"/>
                      <a:pt x="50" y="60"/>
                    </a:cubicBezTo>
                    <a:cubicBezTo>
                      <a:pt x="52" y="68"/>
                      <a:pt x="52" y="68"/>
                      <a:pt x="52" y="68"/>
                    </a:cubicBezTo>
                    <a:cubicBezTo>
                      <a:pt x="51" y="69"/>
                      <a:pt x="51" y="69"/>
                      <a:pt x="51" y="69"/>
                    </a:cubicBezTo>
                    <a:cubicBezTo>
                      <a:pt x="45" y="71"/>
                      <a:pt x="40" y="72"/>
                      <a:pt x="32" y="72"/>
                    </a:cubicBezTo>
                    <a:close/>
                    <a:moveTo>
                      <a:pt x="39" y="27"/>
                    </a:moveTo>
                    <a:cubicBezTo>
                      <a:pt x="33" y="27"/>
                      <a:pt x="28" y="33"/>
                      <a:pt x="28" y="40"/>
                    </a:cubicBezTo>
                    <a:cubicBezTo>
                      <a:pt x="28" y="42"/>
                      <a:pt x="29" y="45"/>
                      <a:pt x="32" y="45"/>
                    </a:cubicBezTo>
                    <a:cubicBezTo>
                      <a:pt x="35" y="45"/>
                      <a:pt x="39" y="41"/>
                      <a:pt x="39" y="35"/>
                    </a:cubicBezTo>
                    <a:cubicBezTo>
                      <a:pt x="41" y="27"/>
                      <a:pt x="41" y="27"/>
                      <a:pt x="41" y="27"/>
                    </a:cubicBezTo>
                    <a:cubicBezTo>
                      <a:pt x="40" y="27"/>
                      <a:pt x="39" y="27"/>
                      <a:pt x="39" y="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13"/>
              <p:cNvSpPr>
                <a:spLocks noEditPoints="1"/>
              </p:cNvSpPr>
              <p:nvPr/>
            </p:nvSpPr>
            <p:spPr bwMode="auto">
              <a:xfrm>
                <a:off x="2678" y="1431"/>
                <a:ext cx="404" cy="377"/>
              </a:xfrm>
              <a:custGeom>
                <a:avLst/>
                <a:gdLst>
                  <a:gd name="T0" fmla="*/ 4 w 168"/>
                  <a:gd name="T1" fmla="*/ 157 h 157"/>
                  <a:gd name="T2" fmla="*/ 0 w 168"/>
                  <a:gd name="T3" fmla="*/ 153 h 157"/>
                  <a:gd name="T4" fmla="*/ 0 w 168"/>
                  <a:gd name="T5" fmla="*/ 51 h 157"/>
                  <a:gd name="T6" fmla="*/ 2 w 168"/>
                  <a:gd name="T7" fmla="*/ 47 h 157"/>
                  <a:gd name="T8" fmla="*/ 17 w 168"/>
                  <a:gd name="T9" fmla="*/ 37 h 157"/>
                  <a:gd name="T10" fmla="*/ 17 w 168"/>
                  <a:gd name="T11" fmla="*/ 14 h 157"/>
                  <a:gd name="T12" fmla="*/ 21 w 168"/>
                  <a:gd name="T13" fmla="*/ 10 h 157"/>
                  <a:gd name="T14" fmla="*/ 59 w 168"/>
                  <a:gd name="T15" fmla="*/ 10 h 157"/>
                  <a:gd name="T16" fmla="*/ 73 w 168"/>
                  <a:gd name="T17" fmla="*/ 2 h 157"/>
                  <a:gd name="T18" fmla="*/ 84 w 168"/>
                  <a:gd name="T19" fmla="*/ 0 h 157"/>
                  <a:gd name="T20" fmla="*/ 94 w 168"/>
                  <a:gd name="T21" fmla="*/ 2 h 157"/>
                  <a:gd name="T22" fmla="*/ 109 w 168"/>
                  <a:gd name="T23" fmla="*/ 10 h 157"/>
                  <a:gd name="T24" fmla="*/ 147 w 168"/>
                  <a:gd name="T25" fmla="*/ 10 h 157"/>
                  <a:gd name="T26" fmla="*/ 151 w 168"/>
                  <a:gd name="T27" fmla="*/ 14 h 157"/>
                  <a:gd name="T28" fmla="*/ 151 w 168"/>
                  <a:gd name="T29" fmla="*/ 37 h 157"/>
                  <a:gd name="T30" fmla="*/ 166 w 168"/>
                  <a:gd name="T31" fmla="*/ 47 h 157"/>
                  <a:gd name="T32" fmla="*/ 168 w 168"/>
                  <a:gd name="T33" fmla="*/ 51 h 157"/>
                  <a:gd name="T34" fmla="*/ 168 w 168"/>
                  <a:gd name="T35" fmla="*/ 153 h 157"/>
                  <a:gd name="T36" fmla="*/ 164 w 168"/>
                  <a:gd name="T37" fmla="*/ 157 h 157"/>
                  <a:gd name="T38" fmla="*/ 4 w 168"/>
                  <a:gd name="T39" fmla="*/ 157 h 157"/>
                  <a:gd name="T40" fmla="*/ 154 w 168"/>
                  <a:gd name="T41" fmla="*/ 148 h 157"/>
                  <a:gd name="T42" fmla="*/ 107 w 168"/>
                  <a:gd name="T43" fmla="*/ 106 h 157"/>
                  <a:gd name="T44" fmla="*/ 60 w 168"/>
                  <a:gd name="T45" fmla="*/ 106 h 157"/>
                  <a:gd name="T46" fmla="*/ 13 w 168"/>
                  <a:gd name="T47" fmla="*/ 148 h 157"/>
                  <a:gd name="T48" fmla="*/ 154 w 168"/>
                  <a:gd name="T49" fmla="*/ 148 h 157"/>
                  <a:gd name="T50" fmla="*/ 8 w 168"/>
                  <a:gd name="T51" fmla="*/ 142 h 157"/>
                  <a:gd name="T52" fmla="*/ 45 w 168"/>
                  <a:gd name="T53" fmla="*/ 105 h 157"/>
                  <a:gd name="T54" fmla="*/ 8 w 168"/>
                  <a:gd name="T55" fmla="*/ 62 h 157"/>
                  <a:gd name="T56" fmla="*/ 8 w 168"/>
                  <a:gd name="T57" fmla="*/ 142 h 157"/>
                  <a:gd name="T58" fmla="*/ 122 w 168"/>
                  <a:gd name="T59" fmla="*/ 105 h 157"/>
                  <a:gd name="T60" fmla="*/ 160 w 168"/>
                  <a:gd name="T61" fmla="*/ 142 h 157"/>
                  <a:gd name="T62" fmla="*/ 160 w 168"/>
                  <a:gd name="T63" fmla="*/ 62 h 157"/>
                  <a:gd name="T64" fmla="*/ 122 w 168"/>
                  <a:gd name="T65" fmla="*/ 105 h 157"/>
                  <a:gd name="T66" fmla="*/ 52 w 168"/>
                  <a:gd name="T67" fmla="*/ 100 h 157"/>
                  <a:gd name="T68" fmla="*/ 60 w 168"/>
                  <a:gd name="T69" fmla="*/ 97 h 157"/>
                  <a:gd name="T70" fmla="*/ 107 w 168"/>
                  <a:gd name="T71" fmla="*/ 97 h 157"/>
                  <a:gd name="T72" fmla="*/ 116 w 168"/>
                  <a:gd name="T73" fmla="*/ 100 h 157"/>
                  <a:gd name="T74" fmla="*/ 143 w 168"/>
                  <a:gd name="T75" fmla="*/ 69 h 157"/>
                  <a:gd name="T76" fmla="*/ 143 w 168"/>
                  <a:gd name="T77" fmla="*/ 19 h 157"/>
                  <a:gd name="T78" fmla="*/ 25 w 168"/>
                  <a:gd name="T79" fmla="*/ 19 h 157"/>
                  <a:gd name="T80" fmla="*/ 25 w 168"/>
                  <a:gd name="T81" fmla="*/ 69 h 157"/>
                  <a:gd name="T82" fmla="*/ 52 w 168"/>
                  <a:gd name="T83" fmla="*/ 100 h 157"/>
                  <a:gd name="T84" fmla="*/ 151 w 168"/>
                  <a:gd name="T85" fmla="*/ 59 h 157"/>
                  <a:gd name="T86" fmla="*/ 157 w 168"/>
                  <a:gd name="T87" fmla="*/ 51 h 157"/>
                  <a:gd name="T88" fmla="*/ 151 w 168"/>
                  <a:gd name="T89" fmla="*/ 47 h 157"/>
                  <a:gd name="T90" fmla="*/ 151 w 168"/>
                  <a:gd name="T91" fmla="*/ 59 h 157"/>
                  <a:gd name="T92" fmla="*/ 17 w 168"/>
                  <a:gd name="T93" fmla="*/ 59 h 157"/>
                  <a:gd name="T94" fmla="*/ 17 w 168"/>
                  <a:gd name="T95" fmla="*/ 47 h 157"/>
                  <a:gd name="T96" fmla="*/ 10 w 168"/>
                  <a:gd name="T97" fmla="*/ 51 h 157"/>
                  <a:gd name="T98" fmla="*/ 17 w 168"/>
                  <a:gd name="T99" fmla="*/ 59 h 157"/>
                  <a:gd name="T100" fmla="*/ 93 w 168"/>
                  <a:gd name="T101" fmla="*/ 10 h 157"/>
                  <a:gd name="T102" fmla="*/ 91 w 168"/>
                  <a:gd name="T103" fmla="*/ 10 h 157"/>
                  <a:gd name="T104" fmla="*/ 84 w 168"/>
                  <a:gd name="T105" fmla="*/ 8 h 157"/>
                  <a:gd name="T106" fmla="*/ 76 w 168"/>
                  <a:gd name="T107" fmla="*/ 10 h 157"/>
                  <a:gd name="T108" fmla="*/ 75 w 168"/>
                  <a:gd name="T109" fmla="*/ 10 h 157"/>
                  <a:gd name="T110" fmla="*/ 93 w 168"/>
                  <a:gd name="T111" fmla="*/ 1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 h="157">
                    <a:moveTo>
                      <a:pt x="4" y="157"/>
                    </a:moveTo>
                    <a:cubicBezTo>
                      <a:pt x="1" y="157"/>
                      <a:pt x="0" y="154"/>
                      <a:pt x="0" y="153"/>
                    </a:cubicBezTo>
                    <a:cubicBezTo>
                      <a:pt x="0" y="51"/>
                      <a:pt x="0" y="51"/>
                      <a:pt x="0" y="51"/>
                    </a:cubicBezTo>
                    <a:cubicBezTo>
                      <a:pt x="0" y="48"/>
                      <a:pt x="2" y="47"/>
                      <a:pt x="2" y="47"/>
                    </a:cubicBezTo>
                    <a:cubicBezTo>
                      <a:pt x="4" y="46"/>
                      <a:pt x="9" y="42"/>
                      <a:pt x="17" y="37"/>
                    </a:cubicBezTo>
                    <a:cubicBezTo>
                      <a:pt x="17" y="14"/>
                      <a:pt x="17" y="14"/>
                      <a:pt x="17" y="14"/>
                    </a:cubicBezTo>
                    <a:cubicBezTo>
                      <a:pt x="17" y="12"/>
                      <a:pt x="19" y="10"/>
                      <a:pt x="21" y="10"/>
                    </a:cubicBezTo>
                    <a:cubicBezTo>
                      <a:pt x="59" y="10"/>
                      <a:pt x="59" y="10"/>
                      <a:pt x="59" y="10"/>
                    </a:cubicBezTo>
                    <a:cubicBezTo>
                      <a:pt x="67" y="5"/>
                      <a:pt x="72" y="2"/>
                      <a:pt x="73" y="2"/>
                    </a:cubicBezTo>
                    <a:cubicBezTo>
                      <a:pt x="76" y="1"/>
                      <a:pt x="80" y="0"/>
                      <a:pt x="84" y="0"/>
                    </a:cubicBezTo>
                    <a:cubicBezTo>
                      <a:pt x="88" y="0"/>
                      <a:pt x="92" y="1"/>
                      <a:pt x="94" y="2"/>
                    </a:cubicBezTo>
                    <a:cubicBezTo>
                      <a:pt x="96" y="2"/>
                      <a:pt x="101" y="5"/>
                      <a:pt x="109" y="10"/>
                    </a:cubicBezTo>
                    <a:cubicBezTo>
                      <a:pt x="147" y="10"/>
                      <a:pt x="147" y="10"/>
                      <a:pt x="147" y="10"/>
                    </a:cubicBezTo>
                    <a:cubicBezTo>
                      <a:pt x="149" y="10"/>
                      <a:pt x="151" y="12"/>
                      <a:pt x="151" y="14"/>
                    </a:cubicBezTo>
                    <a:cubicBezTo>
                      <a:pt x="151" y="37"/>
                      <a:pt x="151" y="37"/>
                      <a:pt x="151" y="37"/>
                    </a:cubicBezTo>
                    <a:cubicBezTo>
                      <a:pt x="158" y="42"/>
                      <a:pt x="164" y="46"/>
                      <a:pt x="166" y="47"/>
                    </a:cubicBezTo>
                    <a:cubicBezTo>
                      <a:pt x="166" y="47"/>
                      <a:pt x="168" y="49"/>
                      <a:pt x="168" y="51"/>
                    </a:cubicBezTo>
                    <a:cubicBezTo>
                      <a:pt x="168" y="153"/>
                      <a:pt x="168" y="153"/>
                      <a:pt x="168" y="153"/>
                    </a:cubicBezTo>
                    <a:cubicBezTo>
                      <a:pt x="168" y="155"/>
                      <a:pt x="166" y="157"/>
                      <a:pt x="164" y="157"/>
                    </a:cubicBezTo>
                    <a:lnTo>
                      <a:pt x="4" y="157"/>
                    </a:lnTo>
                    <a:close/>
                    <a:moveTo>
                      <a:pt x="154" y="148"/>
                    </a:moveTo>
                    <a:cubicBezTo>
                      <a:pt x="132" y="124"/>
                      <a:pt x="112" y="106"/>
                      <a:pt x="107" y="106"/>
                    </a:cubicBezTo>
                    <a:cubicBezTo>
                      <a:pt x="60" y="106"/>
                      <a:pt x="60" y="106"/>
                      <a:pt x="60" y="106"/>
                    </a:cubicBezTo>
                    <a:cubicBezTo>
                      <a:pt x="56" y="106"/>
                      <a:pt x="35" y="124"/>
                      <a:pt x="13" y="148"/>
                    </a:cubicBezTo>
                    <a:lnTo>
                      <a:pt x="154" y="148"/>
                    </a:lnTo>
                    <a:close/>
                    <a:moveTo>
                      <a:pt x="8" y="142"/>
                    </a:moveTo>
                    <a:cubicBezTo>
                      <a:pt x="18" y="131"/>
                      <a:pt x="33" y="115"/>
                      <a:pt x="45" y="105"/>
                    </a:cubicBezTo>
                    <a:cubicBezTo>
                      <a:pt x="8" y="62"/>
                      <a:pt x="8" y="62"/>
                      <a:pt x="8" y="62"/>
                    </a:cubicBezTo>
                    <a:lnTo>
                      <a:pt x="8" y="142"/>
                    </a:lnTo>
                    <a:close/>
                    <a:moveTo>
                      <a:pt x="122" y="105"/>
                    </a:moveTo>
                    <a:cubicBezTo>
                      <a:pt x="135" y="115"/>
                      <a:pt x="150" y="131"/>
                      <a:pt x="160" y="142"/>
                    </a:cubicBezTo>
                    <a:cubicBezTo>
                      <a:pt x="160" y="62"/>
                      <a:pt x="160" y="62"/>
                      <a:pt x="160" y="62"/>
                    </a:cubicBezTo>
                    <a:lnTo>
                      <a:pt x="122" y="105"/>
                    </a:lnTo>
                    <a:close/>
                    <a:moveTo>
                      <a:pt x="52" y="100"/>
                    </a:moveTo>
                    <a:cubicBezTo>
                      <a:pt x="56" y="98"/>
                      <a:pt x="58" y="97"/>
                      <a:pt x="60" y="97"/>
                    </a:cubicBezTo>
                    <a:cubicBezTo>
                      <a:pt x="107" y="97"/>
                      <a:pt x="107" y="97"/>
                      <a:pt x="107" y="97"/>
                    </a:cubicBezTo>
                    <a:cubicBezTo>
                      <a:pt x="109" y="97"/>
                      <a:pt x="112" y="98"/>
                      <a:pt x="116" y="100"/>
                    </a:cubicBezTo>
                    <a:cubicBezTo>
                      <a:pt x="143" y="69"/>
                      <a:pt x="143" y="69"/>
                      <a:pt x="143" y="69"/>
                    </a:cubicBezTo>
                    <a:cubicBezTo>
                      <a:pt x="143" y="19"/>
                      <a:pt x="143" y="19"/>
                      <a:pt x="143" y="19"/>
                    </a:cubicBezTo>
                    <a:cubicBezTo>
                      <a:pt x="25" y="19"/>
                      <a:pt x="25" y="19"/>
                      <a:pt x="25" y="19"/>
                    </a:cubicBezTo>
                    <a:cubicBezTo>
                      <a:pt x="25" y="69"/>
                      <a:pt x="25" y="69"/>
                      <a:pt x="25" y="69"/>
                    </a:cubicBezTo>
                    <a:lnTo>
                      <a:pt x="52" y="100"/>
                    </a:lnTo>
                    <a:close/>
                    <a:moveTo>
                      <a:pt x="151" y="59"/>
                    </a:moveTo>
                    <a:cubicBezTo>
                      <a:pt x="157" y="51"/>
                      <a:pt x="157" y="51"/>
                      <a:pt x="157" y="51"/>
                    </a:cubicBezTo>
                    <a:cubicBezTo>
                      <a:pt x="151" y="47"/>
                      <a:pt x="151" y="47"/>
                      <a:pt x="151" y="47"/>
                    </a:cubicBezTo>
                    <a:lnTo>
                      <a:pt x="151" y="59"/>
                    </a:lnTo>
                    <a:close/>
                    <a:moveTo>
                      <a:pt x="17" y="59"/>
                    </a:moveTo>
                    <a:cubicBezTo>
                      <a:pt x="17" y="47"/>
                      <a:pt x="17" y="47"/>
                      <a:pt x="17" y="47"/>
                    </a:cubicBezTo>
                    <a:cubicBezTo>
                      <a:pt x="10" y="51"/>
                      <a:pt x="10" y="51"/>
                      <a:pt x="10" y="51"/>
                    </a:cubicBezTo>
                    <a:lnTo>
                      <a:pt x="17" y="59"/>
                    </a:lnTo>
                    <a:close/>
                    <a:moveTo>
                      <a:pt x="93" y="10"/>
                    </a:moveTo>
                    <a:cubicBezTo>
                      <a:pt x="92" y="10"/>
                      <a:pt x="92" y="10"/>
                      <a:pt x="91" y="10"/>
                    </a:cubicBezTo>
                    <a:cubicBezTo>
                      <a:pt x="90" y="9"/>
                      <a:pt x="87" y="8"/>
                      <a:pt x="84" y="8"/>
                    </a:cubicBezTo>
                    <a:cubicBezTo>
                      <a:pt x="81" y="8"/>
                      <a:pt x="78" y="9"/>
                      <a:pt x="76" y="10"/>
                    </a:cubicBezTo>
                    <a:cubicBezTo>
                      <a:pt x="76" y="10"/>
                      <a:pt x="76" y="10"/>
                      <a:pt x="75" y="10"/>
                    </a:cubicBezTo>
                    <a:lnTo>
                      <a:pt x="93"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sp>
        <p:nvSpPr>
          <p:cNvPr id="20" name="TextBox 19"/>
          <p:cNvSpPr txBox="1"/>
          <p:nvPr userDrawn="1"/>
        </p:nvSpPr>
        <p:spPr>
          <a:xfrm>
            <a:off x="849628" y="1278829"/>
            <a:ext cx="2884172" cy="2160270"/>
          </a:xfrm>
          <a:prstGeom prst="ellipse">
            <a:avLst/>
          </a:prstGeom>
          <a:solidFill>
            <a:schemeClr val="accent2"/>
          </a:solidFill>
          <a:ln w="76200">
            <a:solidFill>
              <a:schemeClr val="accent1"/>
            </a:solidFill>
          </a:ln>
        </p:spPr>
        <p:txBody>
          <a:bodyPr wrap="none" tIns="0" bIns="45720" rtlCol="0" anchor="ctr" anchorCtr="0">
            <a:noAutofit/>
          </a:bodyPr>
          <a:lstStyle/>
          <a:p>
            <a:pPr algn="ctr">
              <a:lnSpc>
                <a:spcPct val="70000"/>
              </a:lnSpc>
            </a:pPr>
            <a:r>
              <a:rPr lang="en-US" sz="3600" b="1" kern="0" dirty="0">
                <a:solidFill>
                  <a:schemeClr val="bg1"/>
                </a:solidFill>
                <a:latin typeface="+mj-lt"/>
                <a:cs typeface="Helvetica Light"/>
              </a:rPr>
              <a:t>Thank you</a:t>
            </a:r>
          </a:p>
        </p:txBody>
      </p:sp>
    </p:spTree>
    <p:extLst>
      <p:ext uri="{BB962C8B-B14F-4D97-AF65-F5344CB8AC3E}">
        <p14:creationId xmlns:p14="http://schemas.microsoft.com/office/powerpoint/2010/main" val="48564905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2" presetClass="entr" presetSubtype="1" accel="16667" fill="hold" nodeType="withEffect" p14:presetBounceEnd="66667">
                                      <p:stCondLst>
                                        <p:cond delay="200"/>
                                      </p:stCondLst>
                                      <p:childTnLst>
                                        <p:set>
                                          <p:cBhvr>
                                            <p:cTn id="9" dur="1" fill="hold">
                                              <p:stCondLst>
                                                <p:cond delay="0"/>
                                              </p:stCondLst>
                                            </p:cTn>
                                            <p:tgtEl>
                                              <p:spTgt spid="11"/>
                                            </p:tgtEl>
                                            <p:attrNameLst>
                                              <p:attrName>style.visibility</p:attrName>
                                            </p:attrNameLst>
                                          </p:cBhvr>
                                          <p:to>
                                            <p:strVal val="visible"/>
                                          </p:to>
                                        </p:set>
                                        <p:anim calcmode="lin" valueType="num" p14:bounceEnd="66667">
                                          <p:cBhvr additive="base">
                                            <p:cTn id="10" dur="600" fill="hold"/>
                                            <p:tgtEl>
                                              <p:spTgt spid="11"/>
                                            </p:tgtEl>
                                            <p:attrNameLst>
                                              <p:attrName>ppt_x</p:attrName>
                                            </p:attrNameLst>
                                          </p:cBhvr>
                                          <p:tavLst>
                                            <p:tav tm="0">
                                              <p:val>
                                                <p:strVal val="#ppt_x"/>
                                              </p:val>
                                            </p:tav>
                                            <p:tav tm="100000">
                                              <p:val>
                                                <p:strVal val="#ppt_x"/>
                                              </p:val>
                                            </p:tav>
                                          </p:tavLst>
                                        </p:anim>
                                        <p:anim calcmode="lin" valueType="num" p14:bounceEnd="66667">
                                          <p:cBhvr additive="base">
                                            <p:cTn id="11" dur="600" fill="hold"/>
                                            <p:tgtEl>
                                              <p:spTgt spid="11"/>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6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50"/>
                                            <p:tgtEl>
                                              <p:spTgt spid="10"/>
                                            </p:tgtEl>
                                          </p:cBhvr>
                                        </p:animEffect>
                                      </p:childTnLst>
                                    </p:cTn>
                                  </p:par>
                                  <p:par>
                                    <p:cTn id="15" presetID="2" presetClass="entr" presetSubtype="1" accel="16667" fill="hold" nodeType="withEffect" p14:presetBounceEnd="66667">
                                      <p:stCondLst>
                                        <p:cond delay="400"/>
                                      </p:stCondLst>
                                      <p:childTnLst>
                                        <p:set>
                                          <p:cBhvr>
                                            <p:cTn id="16" dur="1" fill="hold">
                                              <p:stCondLst>
                                                <p:cond delay="0"/>
                                              </p:stCondLst>
                                            </p:cTn>
                                            <p:tgtEl>
                                              <p:spTgt spid="15"/>
                                            </p:tgtEl>
                                            <p:attrNameLst>
                                              <p:attrName>style.visibility</p:attrName>
                                            </p:attrNameLst>
                                          </p:cBhvr>
                                          <p:to>
                                            <p:strVal val="visible"/>
                                          </p:to>
                                        </p:set>
                                        <p:anim calcmode="lin" valueType="num" p14:bounceEnd="66667">
                                          <p:cBhvr additive="base">
                                            <p:cTn id="17" dur="600" fill="hold"/>
                                            <p:tgtEl>
                                              <p:spTgt spid="15"/>
                                            </p:tgtEl>
                                            <p:attrNameLst>
                                              <p:attrName>ppt_x</p:attrName>
                                            </p:attrNameLst>
                                          </p:cBhvr>
                                          <p:tavLst>
                                            <p:tav tm="0">
                                              <p:val>
                                                <p:strVal val="#ppt_x"/>
                                              </p:val>
                                            </p:tav>
                                            <p:tav tm="100000">
                                              <p:val>
                                                <p:strVal val="#ppt_x"/>
                                              </p:val>
                                            </p:tav>
                                          </p:tavLst>
                                        </p:anim>
                                        <p:anim calcmode="lin" valueType="num" p14:bounceEnd="66667">
                                          <p:cBhvr additive="base">
                                            <p:cTn id="18" dur="600" fill="hold"/>
                                            <p:tgtEl>
                                              <p:spTgt spid="15"/>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8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50"/>
                                            <p:tgtEl>
                                              <p:spTgt spid="14"/>
                                            </p:tgtEl>
                                          </p:cBhvr>
                                        </p:animEffect>
                                      </p:childTnLst>
                                    </p:cTn>
                                  </p:par>
                                  <p:par>
                                    <p:cTn id="22" presetID="2" presetClass="entr" presetSubtype="1" accel="16667" fill="hold" nodeType="withEffect" p14:presetBounceEnd="66667">
                                      <p:stCondLst>
                                        <p:cond delay="800"/>
                                      </p:stCondLst>
                                      <p:childTnLst>
                                        <p:set>
                                          <p:cBhvr>
                                            <p:cTn id="23" dur="1" fill="hold">
                                              <p:stCondLst>
                                                <p:cond delay="0"/>
                                              </p:stCondLst>
                                            </p:cTn>
                                            <p:tgtEl>
                                              <p:spTgt spid="5"/>
                                            </p:tgtEl>
                                            <p:attrNameLst>
                                              <p:attrName>style.visibility</p:attrName>
                                            </p:attrNameLst>
                                          </p:cBhvr>
                                          <p:to>
                                            <p:strVal val="visible"/>
                                          </p:to>
                                        </p:set>
                                        <p:anim calcmode="lin" valueType="num" p14:bounceEnd="66667">
                                          <p:cBhvr additive="base">
                                            <p:cTn id="24" dur="600" fill="hold"/>
                                            <p:tgtEl>
                                              <p:spTgt spid="5"/>
                                            </p:tgtEl>
                                            <p:attrNameLst>
                                              <p:attrName>ppt_x</p:attrName>
                                            </p:attrNameLst>
                                          </p:cBhvr>
                                          <p:tavLst>
                                            <p:tav tm="0">
                                              <p:val>
                                                <p:strVal val="#ppt_x"/>
                                              </p:val>
                                            </p:tav>
                                            <p:tav tm="100000">
                                              <p:val>
                                                <p:strVal val="#ppt_x"/>
                                              </p:val>
                                            </p:tav>
                                          </p:tavLst>
                                        </p:anim>
                                        <p:anim calcmode="lin" valueType="num" p14:bounceEnd="66667">
                                          <p:cBhvr additive="base">
                                            <p:cTn id="25" dur="600" fill="hold"/>
                                            <p:tgtEl>
                                              <p:spTgt spid="5"/>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12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4" grpId="0"/>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2" presetClass="entr" presetSubtype="1" accel="16667" fill="hold" nodeType="withEffect">
                                      <p:stCondLst>
                                        <p:cond delay="2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600" fill="hold"/>
                                            <p:tgtEl>
                                              <p:spTgt spid="11"/>
                                            </p:tgtEl>
                                            <p:attrNameLst>
                                              <p:attrName>ppt_x</p:attrName>
                                            </p:attrNameLst>
                                          </p:cBhvr>
                                          <p:tavLst>
                                            <p:tav tm="0">
                                              <p:val>
                                                <p:strVal val="#ppt_x"/>
                                              </p:val>
                                            </p:tav>
                                            <p:tav tm="100000">
                                              <p:val>
                                                <p:strVal val="#ppt_x"/>
                                              </p:val>
                                            </p:tav>
                                          </p:tavLst>
                                        </p:anim>
                                        <p:anim calcmode="lin" valueType="num">
                                          <p:cBhvr additive="base">
                                            <p:cTn id="11" dur="600" fill="hold"/>
                                            <p:tgtEl>
                                              <p:spTgt spid="11"/>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6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50"/>
                                            <p:tgtEl>
                                              <p:spTgt spid="10"/>
                                            </p:tgtEl>
                                          </p:cBhvr>
                                        </p:animEffect>
                                      </p:childTnLst>
                                    </p:cTn>
                                  </p:par>
                                  <p:par>
                                    <p:cTn id="15" presetID="2" presetClass="entr" presetSubtype="1" accel="16667" fill="hold" nodeType="withEffect">
                                      <p:stCondLst>
                                        <p:cond delay="40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600" fill="hold"/>
                                            <p:tgtEl>
                                              <p:spTgt spid="15"/>
                                            </p:tgtEl>
                                            <p:attrNameLst>
                                              <p:attrName>ppt_x</p:attrName>
                                            </p:attrNameLst>
                                          </p:cBhvr>
                                          <p:tavLst>
                                            <p:tav tm="0">
                                              <p:val>
                                                <p:strVal val="#ppt_x"/>
                                              </p:val>
                                            </p:tav>
                                            <p:tav tm="100000">
                                              <p:val>
                                                <p:strVal val="#ppt_x"/>
                                              </p:val>
                                            </p:tav>
                                          </p:tavLst>
                                        </p:anim>
                                        <p:anim calcmode="lin" valueType="num">
                                          <p:cBhvr additive="base">
                                            <p:cTn id="18" dur="600" fill="hold"/>
                                            <p:tgtEl>
                                              <p:spTgt spid="15"/>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8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50"/>
                                            <p:tgtEl>
                                              <p:spTgt spid="14"/>
                                            </p:tgtEl>
                                          </p:cBhvr>
                                        </p:animEffect>
                                      </p:childTnLst>
                                    </p:cTn>
                                  </p:par>
                                  <p:par>
                                    <p:cTn id="22" presetID="2" presetClass="entr" presetSubtype="1" accel="16667" fill="hold" nodeType="withEffect">
                                      <p:stCondLst>
                                        <p:cond delay="8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600" fill="hold"/>
                                            <p:tgtEl>
                                              <p:spTgt spid="5"/>
                                            </p:tgtEl>
                                            <p:attrNameLst>
                                              <p:attrName>ppt_x</p:attrName>
                                            </p:attrNameLst>
                                          </p:cBhvr>
                                          <p:tavLst>
                                            <p:tav tm="0">
                                              <p:val>
                                                <p:strVal val="#ppt_x"/>
                                              </p:val>
                                            </p:tav>
                                            <p:tav tm="100000">
                                              <p:val>
                                                <p:strVal val="#ppt_x"/>
                                              </p:val>
                                            </p:tav>
                                          </p:tavLst>
                                        </p:anim>
                                        <p:anim calcmode="lin" valueType="num">
                                          <p:cBhvr additive="base">
                                            <p:cTn id="25" dur="600" fill="hold"/>
                                            <p:tgtEl>
                                              <p:spTgt spid="5"/>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12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4" grpId="0"/>
          <p:bldP spid="20" grpId="0" animBg="1"/>
        </p:bldLst>
      </p:timing>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788" y="-2"/>
            <a:ext cx="7428153" cy="571500"/>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56676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215" y="-13188"/>
            <a:ext cx="7428154" cy="5715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053640" y="1001714"/>
            <a:ext cx="3582361" cy="354488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06502" y="1001714"/>
            <a:ext cx="3582361" cy="354488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168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215" y="-13189"/>
            <a:ext cx="7428154" cy="729675"/>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53640" y="1001714"/>
            <a:ext cx="3582361" cy="3544887"/>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06501" y="1001714"/>
            <a:ext cx="3582361" cy="3544887"/>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34553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8180" y="10989"/>
            <a:ext cx="7428153" cy="57150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4541977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816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206502" y="2271502"/>
            <a:ext cx="2375553" cy="246888"/>
          </a:xfrm>
        </p:spPr>
        <p:txBody>
          <a:bodyPr anchor="ctr" anchorCtr="0">
            <a:noAutofit/>
          </a:bodyPr>
          <a:lstStyle>
            <a:lvl1pPr marL="0" indent="0" algn="ctr">
              <a:lnSpc>
                <a:spcPct val="100000"/>
              </a:lnSpc>
              <a:buFontTx/>
              <a:buNone/>
              <a:defRPr sz="1700" cap="all" baseline="0">
                <a:solidFill>
                  <a:schemeClr val="tx2"/>
                </a:solidFill>
                <a:latin typeface="+mj-l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206502" y="2545060"/>
            <a:ext cx="2375553" cy="1643634"/>
          </a:xfrm>
        </p:spPr>
        <p:txBody>
          <a:bodyPr anchor="t" anchorCtr="0">
            <a:normAutofit/>
          </a:bodyPr>
          <a:lstStyle>
            <a:lvl1pPr marL="0" indent="0" algn="ctr">
              <a:lnSpc>
                <a:spcPct val="95000"/>
              </a:lnSpc>
              <a:spcBef>
                <a:spcPts val="600"/>
              </a:spcBef>
              <a:buFontTx/>
              <a:buNone/>
              <a:defRPr sz="1400" cap="none" baseline="0">
                <a:solidFill>
                  <a:schemeClr val="tx2"/>
                </a:solidFill>
                <a:latin typeface="+mn-lt"/>
                <a:cs typeface="Calibri Light" panose="020F030202020403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3732682" y="2271502"/>
            <a:ext cx="2375553" cy="246888"/>
          </a:xfrm>
        </p:spPr>
        <p:txBody>
          <a:bodyPr anchor="ctr" anchorCtr="0">
            <a:noAutofit/>
          </a:bodyPr>
          <a:lstStyle>
            <a:lvl1pPr marL="0" indent="0" algn="ctr">
              <a:lnSpc>
                <a:spcPct val="100000"/>
              </a:lnSpc>
              <a:buFontTx/>
              <a:buNone/>
              <a:defRPr sz="1700" cap="all" baseline="0">
                <a:solidFill>
                  <a:schemeClr val="tx2"/>
                </a:solidFill>
                <a:latin typeface="+mj-lt"/>
                <a:cs typeface="Calibri Light" panose="020F030202020403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2" y="2545060"/>
            <a:ext cx="2375553" cy="1643634"/>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tx2"/>
                </a:solidFill>
                <a:latin typeface="+mn-lt"/>
                <a:cs typeface="Calibri Light" panose="020F030202020403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rgbClr val="FFFFFF"/>
                </a:solidFill>
              </a:defRPr>
            </a:lvl1pPr>
          </a:lstStyle>
          <a:p>
            <a:r>
              <a:rPr lang="en-US" dirty="0"/>
              <a:t>Picture</a:t>
            </a:r>
          </a:p>
        </p:txBody>
      </p:sp>
      <p:sp>
        <p:nvSpPr>
          <p:cNvPr id="17" name="Text Placeholder 10"/>
          <p:cNvSpPr>
            <a:spLocks noGrp="1"/>
          </p:cNvSpPr>
          <p:nvPr>
            <p:ph type="body" sz="quarter" idx="21" hasCustomPrompt="1"/>
          </p:nvPr>
        </p:nvSpPr>
        <p:spPr>
          <a:xfrm>
            <a:off x="6258862" y="2271502"/>
            <a:ext cx="2375553" cy="246888"/>
          </a:xfrm>
        </p:spPr>
        <p:txBody>
          <a:bodyPr anchor="ctr" anchorCtr="0">
            <a:noAutofit/>
          </a:bodyPr>
          <a:lstStyle>
            <a:lvl1pPr marL="0" indent="0" algn="ctr">
              <a:lnSpc>
                <a:spcPct val="100000"/>
              </a:lnSpc>
              <a:buFontTx/>
              <a:buNone/>
              <a:defRPr sz="1700" cap="all" baseline="0">
                <a:solidFill>
                  <a:schemeClr val="tx2"/>
                </a:solidFill>
                <a:latin typeface="+mj-lt"/>
                <a:cs typeface="Calibri Light" panose="020F030202020403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2" y="2545060"/>
            <a:ext cx="2375553" cy="1643634"/>
          </a:xfrm>
        </p:spPr>
        <p:txBody>
          <a:bodyPr anchor="t" anchorCtr="0">
            <a:normAutofit/>
          </a:bodyPr>
          <a:lstStyle>
            <a:lvl1pPr marL="0" indent="0" algn="ctr">
              <a:lnSpc>
                <a:spcPct val="95000"/>
              </a:lnSpc>
              <a:spcBef>
                <a:spcPts val="600"/>
              </a:spcBef>
              <a:buFontTx/>
              <a:buNone/>
              <a:defRPr sz="1400" cap="none" baseline="0">
                <a:solidFill>
                  <a:schemeClr val="tx2"/>
                </a:solidFill>
                <a:latin typeface="+mn-lt"/>
                <a:cs typeface="Calibri Light" panose="020F0302020204030204" pitchFamily="34" charset="0"/>
              </a:defRPr>
            </a:lvl1pPr>
          </a:lstStyle>
          <a:p>
            <a:pPr lvl="0"/>
            <a:r>
              <a:rPr lang="en-US" dirty="0"/>
              <a:t>Body copy goes here</a:t>
            </a:r>
          </a:p>
        </p:txBody>
      </p:sp>
      <p:sp>
        <p:nvSpPr>
          <p:cNvPr id="22" name="Title Placeholder 1"/>
          <p:cNvSpPr>
            <a:spLocks noGrp="1"/>
          </p:cNvSpPr>
          <p:nvPr>
            <p:ph type="title"/>
          </p:nvPr>
        </p:nvSpPr>
        <p:spPr>
          <a:xfrm>
            <a:off x="169008" y="-6596"/>
            <a:ext cx="7428154" cy="571500"/>
          </a:xfrm>
          <a:prstGeom prst="rect">
            <a:avLst/>
          </a:prstGeom>
        </p:spPr>
        <p:txBody>
          <a:bodyPr vert="horz" lIns="0" tIns="0" rIns="0" bIns="0" rtlCol="0" anchor="b" anchorCtr="0">
            <a:normAutofit/>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0709592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0"/>
            <a:ext cx="7427670" cy="5715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067258" y="1009651"/>
            <a:ext cx="3568743" cy="3544887"/>
          </a:xfrm>
        </p:spPr>
        <p:txBody>
          <a:bodyPr>
            <a:normAutofit/>
          </a:bodyPr>
          <a:lstStyle>
            <a:lvl1pPr marL="0" indent="0">
              <a:lnSpc>
                <a:spcPct val="90000"/>
              </a:lnSpc>
              <a:spcBef>
                <a:spcPts val="1000"/>
              </a:spcBef>
              <a:buNone/>
              <a:defRPr sz="1800" b="1" i="0">
                <a:solidFill>
                  <a:schemeClr val="accent2"/>
                </a:solidFill>
                <a:latin typeface="+mj-lt"/>
                <a:cs typeface="Helvetica"/>
              </a:defRPr>
            </a:lvl1pPr>
            <a:lvl2pPr marL="0" indent="0">
              <a:lnSpc>
                <a:spcPct val="104000"/>
              </a:lnSpc>
              <a:spcBef>
                <a:spcPts val="1000"/>
              </a:spcBef>
              <a:buNone/>
              <a:defRPr sz="1800">
                <a:latin typeface="+mj-lt"/>
              </a:defRPr>
            </a:lvl2pPr>
            <a:lvl3pPr marL="169863" indent="-169863">
              <a:lnSpc>
                <a:spcPct val="104000"/>
              </a:lnSpc>
              <a:spcBef>
                <a:spcPts val="1000"/>
              </a:spcBef>
              <a:defRPr sz="1800">
                <a:latin typeface="+mj-lt"/>
              </a:defRPr>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1208332" y="1009651"/>
            <a:ext cx="3568743" cy="3544887"/>
          </a:xfrm>
        </p:spPr>
        <p:txBody>
          <a:bodyPr>
            <a:normAutofit/>
          </a:bodyPr>
          <a:lstStyle>
            <a:lvl1pPr marL="0" indent="0">
              <a:lnSpc>
                <a:spcPct val="90000"/>
              </a:lnSpc>
              <a:spcBef>
                <a:spcPts val="1000"/>
              </a:spcBef>
              <a:buNone/>
              <a:defRPr sz="1800" b="1" i="0">
                <a:solidFill>
                  <a:schemeClr val="accent2"/>
                </a:solidFill>
                <a:latin typeface="+mj-lt"/>
                <a:cs typeface="Helvetica"/>
              </a:defRPr>
            </a:lvl1pPr>
            <a:lvl2pPr marL="0" indent="0">
              <a:lnSpc>
                <a:spcPct val="104000"/>
              </a:lnSpc>
              <a:spcBef>
                <a:spcPts val="1000"/>
              </a:spcBef>
              <a:buNone/>
              <a:defRPr sz="1800">
                <a:latin typeface="+mj-lt"/>
              </a:defRPr>
            </a:lvl2pPr>
            <a:lvl3pPr marL="169863" indent="-169863">
              <a:lnSpc>
                <a:spcPct val="104000"/>
              </a:lnSpc>
              <a:spcBef>
                <a:spcPts val="1000"/>
              </a:spcBef>
              <a:defRPr sz="1800">
                <a:latin typeface="+mj-lt"/>
              </a:defRPr>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8054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26F4-1E65-8FAD-9029-1CCBB64C2F33}"/>
              </a:ext>
            </a:extLst>
          </p:cNvPr>
          <p:cNvSpPr>
            <a:spLocks noGrp="1"/>
          </p:cNvSpPr>
          <p:nvPr>
            <p:ph type="title"/>
          </p:nvPr>
        </p:nvSpPr>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91079B7-4C33-0353-13E5-10B1611B006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Slide Number Placeholder 3">
            <a:extLst>
              <a:ext uri="{FF2B5EF4-FFF2-40B4-BE49-F238E27FC236}">
                <a16:creationId xmlns:a16="http://schemas.microsoft.com/office/drawing/2014/main" id="{BAA23F74-430D-75FB-AC27-208BF6001B7D}"/>
              </a:ext>
            </a:extLst>
          </p:cNvPr>
          <p:cNvSpPr>
            <a:spLocks noGrp="1"/>
          </p:cNvSpPr>
          <p:nvPr>
            <p:ph type="sldNum" sz="quarter" idx="10"/>
          </p:nvPr>
        </p:nvSpPr>
        <p:spPr/>
        <p:txBody>
          <a:bodyPr/>
          <a:lstStyle/>
          <a:p>
            <a:fld id="{7DD0070B-A92B-4A05-B5FC-1733EEB6C2CE}" type="slidenum">
              <a:rPr lang="en-US" smtClean="0"/>
              <a:t>‹#›</a:t>
            </a:fld>
            <a:endParaRPr lang="en-US"/>
          </a:p>
        </p:txBody>
      </p:sp>
    </p:spTree>
    <p:extLst>
      <p:ext uri="{BB962C8B-B14F-4D97-AF65-F5344CB8AC3E}">
        <p14:creationId xmlns:p14="http://schemas.microsoft.com/office/powerpoint/2010/main" val="6806334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5758-D01F-C4FD-81AE-63A2E3304AFD}"/>
              </a:ext>
            </a:extLst>
          </p:cNvPr>
          <p:cNvSpPr>
            <a:spLocks noGrp="1"/>
          </p:cNvSpPr>
          <p:nvPr>
            <p:ph type="title"/>
          </p:nvPr>
        </p:nvSpPr>
        <p:spPr/>
        <p:txBody>
          <a:bodyPr/>
          <a:lstStyle/>
          <a:p>
            <a:r>
              <a:rPr lang="en-US"/>
              <a:t>Click to edit Master title style</a:t>
            </a:r>
            <a:endParaRPr lang="en-IE"/>
          </a:p>
        </p:txBody>
      </p:sp>
      <p:sp>
        <p:nvSpPr>
          <p:cNvPr id="3" name="Table Placeholder 2">
            <a:extLst>
              <a:ext uri="{FF2B5EF4-FFF2-40B4-BE49-F238E27FC236}">
                <a16:creationId xmlns:a16="http://schemas.microsoft.com/office/drawing/2014/main" id="{C755D282-409F-53A6-A831-C8F75F947596}"/>
              </a:ext>
            </a:extLst>
          </p:cNvPr>
          <p:cNvSpPr>
            <a:spLocks noGrp="1"/>
          </p:cNvSpPr>
          <p:nvPr>
            <p:ph type="tbl" idx="1"/>
          </p:nvPr>
        </p:nvSpPr>
        <p:spPr/>
        <p:txBody>
          <a:bodyPr/>
          <a:lstStyle/>
          <a:p>
            <a:endParaRPr lang="en-IE"/>
          </a:p>
        </p:txBody>
      </p:sp>
      <p:sp>
        <p:nvSpPr>
          <p:cNvPr id="4" name="Slide Number Placeholder 3">
            <a:extLst>
              <a:ext uri="{FF2B5EF4-FFF2-40B4-BE49-F238E27FC236}">
                <a16:creationId xmlns:a16="http://schemas.microsoft.com/office/drawing/2014/main" id="{BF377671-1FA9-11B2-3CF8-F1446D68CAAE}"/>
              </a:ext>
            </a:extLst>
          </p:cNvPr>
          <p:cNvSpPr>
            <a:spLocks noGrp="1"/>
          </p:cNvSpPr>
          <p:nvPr>
            <p:ph type="sldNum" sz="quarter" idx="10"/>
          </p:nvPr>
        </p:nvSpPr>
        <p:spPr/>
        <p:txBody>
          <a:bodyPr/>
          <a:lstStyle/>
          <a:p>
            <a:fld id="{7DD0070B-A92B-4A05-B5FC-1733EEB6C2CE}" type="slidenum">
              <a:rPr lang="en-US" smtClean="0"/>
              <a:t>‹#›</a:t>
            </a:fld>
            <a:endParaRPr lang="en-US"/>
          </a:p>
        </p:txBody>
      </p:sp>
    </p:spTree>
    <p:extLst>
      <p:ext uri="{BB962C8B-B14F-4D97-AF65-F5344CB8AC3E}">
        <p14:creationId xmlns:p14="http://schemas.microsoft.com/office/powerpoint/2010/main" val="161967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8179" y="151667"/>
            <a:ext cx="7428153" cy="72967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478943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07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6.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7.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theme" Target="../theme/theme9.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786" y="0"/>
            <a:ext cx="7428153" cy="762000"/>
          </a:xfrm>
          <a:prstGeom prst="rect">
            <a:avLst/>
          </a:prstGeom>
        </p:spPr>
        <p:txBody>
          <a:bodyPr vert="horz" lIns="0" tIns="0" rIns="0" bIns="0" rtlCol="0" anchor="b" anchorCtr="0">
            <a:normAutofit/>
          </a:bodyPr>
          <a:lstStyle/>
          <a:p>
            <a:r>
              <a:rPr lang="en-US" dirty="0"/>
              <a:t>Click to edit Master title style</a:t>
            </a:r>
            <a:br>
              <a:rPr lang="en-US" dirty="0"/>
            </a:br>
            <a:r>
              <a:rPr lang="en-US" dirty="0"/>
              <a:t>Line 2</a:t>
            </a:r>
          </a:p>
        </p:txBody>
      </p:sp>
      <p:sp>
        <p:nvSpPr>
          <p:cNvPr id="3" name="Text Placeholder 2"/>
          <p:cNvSpPr>
            <a:spLocks noGrp="1"/>
          </p:cNvSpPr>
          <p:nvPr>
            <p:ph type="body" idx="1"/>
          </p:nvPr>
        </p:nvSpPr>
        <p:spPr>
          <a:xfrm>
            <a:off x="194786" y="1012552"/>
            <a:ext cx="7428153" cy="351919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p:nvSpPr>
        <p:spPr>
          <a:xfrm>
            <a:off x="8398610" y="4868666"/>
            <a:ext cx="74539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22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22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0" y="4892896"/>
            <a:ext cx="9144000" cy="2506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p:cNvSpPr/>
          <p:nvPr/>
        </p:nvSpPr>
        <p:spPr>
          <a:xfrm>
            <a:off x="409332" y="4942656"/>
            <a:ext cx="5077068" cy="184666"/>
          </a:xfrm>
          <a:prstGeom prst="rect">
            <a:avLst/>
          </a:prstGeom>
        </p:spPr>
        <p:txBody>
          <a:bodyPr wrap="square" lIns="0" tIns="0" rIns="0" bIns="0">
            <a:spAutoFit/>
          </a:bodyPr>
          <a:lstStyle/>
          <a:p>
            <a:r>
              <a:rPr lang="en-US" sz="1200" b="0" i="0" baseline="0" dirty="0">
                <a:solidFill>
                  <a:schemeClr val="bg1"/>
                </a:solidFill>
                <a:latin typeface="Arial" panose="020B0604020202020204" pitchFamily="34" charset="0"/>
                <a:cs typeface="Arial" panose="020B0604020202020204" pitchFamily="34" charset="0"/>
              </a:rPr>
              <a:t>www.</a:t>
            </a:r>
            <a:r>
              <a:rPr lang="en-US" sz="1200" b="1" i="0" baseline="0" dirty="0">
                <a:solidFill>
                  <a:schemeClr val="bg1"/>
                </a:solidFill>
                <a:latin typeface="Arial" panose="020B0604020202020204" pitchFamily="34" charset="0"/>
                <a:cs typeface="Arial" panose="020B0604020202020204" pitchFamily="34" charset="0"/>
              </a:rPr>
              <a:t>customercarewords.com</a:t>
            </a:r>
            <a:endParaRPr lang="en-US" sz="12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944883"/>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82" r:id="rId3"/>
    <p:sldLayoutId id="2147483684" r:id="rId4"/>
    <p:sldLayoutId id="2147483650" r:id="rId5"/>
    <p:sldLayoutId id="2147483675" r:id="rId6"/>
    <p:sldLayoutId id="2147483652" r:id="rId7"/>
    <p:sldLayoutId id="2147483654" r:id="rId8"/>
    <p:sldLayoutId id="2147483655" r:id="rId9"/>
    <p:sldLayoutId id="2147483665" r:id="rId10"/>
    <p:sldLayoutId id="2147483669" r:id="rId11"/>
    <p:sldLayoutId id="2147483677" r:id="rId12"/>
  </p:sldLayoutIdLst>
  <p:hf hdr="0" dt="0"/>
  <p:txStyles>
    <p:titleStyle>
      <a:lvl1pPr algn="l" defTabSz="457200" rtl="0" eaLnBrk="1" latinLnBrk="0" hangingPunct="1">
        <a:lnSpc>
          <a:spcPct val="90000"/>
        </a:lnSpc>
        <a:spcBef>
          <a:spcPts val="0"/>
        </a:spcBef>
        <a:buNone/>
        <a:defRPr sz="2700" b="0" i="0" kern="1200" spc="-4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457200" rtl="0" eaLnBrk="1" latinLnBrk="0" hangingPunct="1">
        <a:spcBef>
          <a:spcPct val="20000"/>
        </a:spcBef>
        <a:buClr>
          <a:schemeClr val="accent2"/>
        </a:buClr>
        <a:buFont typeface="Arial"/>
        <a:buChar char="•"/>
        <a:defRPr sz="2200" b="0" i="0" kern="1200" spc="-40" baseline="0">
          <a:solidFill>
            <a:schemeClr val="tx1"/>
          </a:solidFill>
          <a:latin typeface="Arial" panose="020B0604020202020204" pitchFamily="34" charset="0"/>
          <a:ea typeface="+mn-ea"/>
          <a:cs typeface="Arial" panose="020B0604020202020204" pitchFamily="34" charset="0"/>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786" y="0"/>
            <a:ext cx="7428153" cy="762000"/>
          </a:xfrm>
          <a:prstGeom prst="rect">
            <a:avLst/>
          </a:prstGeom>
        </p:spPr>
        <p:txBody>
          <a:bodyPr vert="horz" lIns="0" tIns="0" rIns="0" bIns="0" rtlCol="0" anchor="b" anchorCtr="0">
            <a:normAutofit/>
          </a:bodyPr>
          <a:lstStyle/>
          <a:p>
            <a:r>
              <a:rPr lang="en-US" dirty="0"/>
              <a:t>Click to edit Master title style</a:t>
            </a:r>
            <a:br>
              <a:rPr lang="en-US" dirty="0"/>
            </a:br>
            <a:r>
              <a:rPr lang="en-US" dirty="0"/>
              <a:t>Line 2</a:t>
            </a:r>
          </a:p>
        </p:txBody>
      </p:sp>
      <p:sp>
        <p:nvSpPr>
          <p:cNvPr id="3" name="Text Placeholder 2"/>
          <p:cNvSpPr>
            <a:spLocks noGrp="1"/>
          </p:cNvSpPr>
          <p:nvPr>
            <p:ph type="body" idx="1"/>
          </p:nvPr>
        </p:nvSpPr>
        <p:spPr>
          <a:xfrm>
            <a:off x="194786" y="1012552"/>
            <a:ext cx="7428153" cy="351919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p:nvSpPr>
        <p:spPr>
          <a:xfrm>
            <a:off x="8398610" y="4868666"/>
            <a:ext cx="74539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22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408115"/>
      </p:ext>
    </p:extLst>
  </p:cSld>
  <p:clrMap bg1="lt1" tx1="dk1" bg2="lt2" tx2="dk2" accent1="accent1" accent2="accent2" accent3="accent3" accent4="accent4" accent5="accent5" accent6="accent6" hlink="hlink" folHlink="folHlink"/>
  <p:sldLayoutIdLst>
    <p:sldLayoutId id="2147483686" r:id="rId1"/>
    <p:sldLayoutId id="2147483695" r:id="rId2"/>
  </p:sldLayoutIdLst>
  <p:hf hdr="0" dt="0"/>
  <p:txStyles>
    <p:titleStyle>
      <a:lvl1pPr algn="l" defTabSz="457200" rtl="0" eaLnBrk="1" latinLnBrk="0" hangingPunct="1">
        <a:lnSpc>
          <a:spcPct val="90000"/>
        </a:lnSpc>
        <a:spcBef>
          <a:spcPts val="0"/>
        </a:spcBef>
        <a:buNone/>
        <a:defRPr sz="2700" b="0" i="0" kern="1200" spc="-4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457200" rtl="0" eaLnBrk="1" latinLnBrk="0" hangingPunct="1">
        <a:spcBef>
          <a:spcPct val="20000"/>
        </a:spcBef>
        <a:buClr>
          <a:schemeClr val="accent2"/>
        </a:buClr>
        <a:buFont typeface="Arial"/>
        <a:buChar char="•"/>
        <a:defRPr sz="2200" b="0" i="0" kern="1200" spc="-40" baseline="0">
          <a:solidFill>
            <a:schemeClr val="tx1"/>
          </a:solidFill>
          <a:latin typeface="Arial" panose="020B0604020202020204" pitchFamily="34" charset="0"/>
          <a:ea typeface="+mn-ea"/>
          <a:cs typeface="Arial" panose="020B0604020202020204" pitchFamily="34" charset="0"/>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004888"/>
            <a:ext cx="8229600"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nl-BE"/>
              <a:t>Title</a:t>
            </a:r>
          </a:p>
        </p:txBody>
      </p:sp>
      <p:sp>
        <p:nvSpPr>
          <p:cNvPr id="1027" name="Rectangle 3"/>
          <p:cNvSpPr>
            <a:spLocks noGrp="1" noChangeArrowheads="1"/>
          </p:cNvSpPr>
          <p:nvPr>
            <p:ph type="body" idx="1"/>
          </p:nvPr>
        </p:nvSpPr>
        <p:spPr bwMode="auto">
          <a:xfrm>
            <a:off x="457200" y="1869282"/>
            <a:ext cx="8229600" cy="26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nl-BE"/>
              <a:t>Second level</a:t>
            </a:r>
            <a:endParaRPr lang="en-GB" altLang="nl-BE"/>
          </a:p>
          <a:p>
            <a:pPr lvl="1"/>
            <a:r>
              <a:rPr lang="en-GB" altLang="nl-BE"/>
              <a:t>Third level</a:t>
            </a:r>
          </a:p>
          <a:p>
            <a:pPr lvl="2"/>
            <a:r>
              <a:rPr lang="en-GB" altLang="nl-BE"/>
              <a:t>- Fourth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solidFill>
                  <a:schemeClr val="tx1"/>
                </a:solidFill>
                <a:latin typeface="Arial"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solidFill>
                  <a:schemeClr val="tx1"/>
                </a:solidFill>
                <a:latin typeface="Arial"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smtClean="0">
                <a:solidFill>
                  <a:schemeClr val="tx1"/>
                </a:solidFill>
                <a:latin typeface="Arial" panose="020B0604020202020204" pitchFamily="34" charset="0"/>
              </a:defRPr>
            </a:lvl1pPr>
          </a:lstStyle>
          <a:p>
            <a:pPr>
              <a:defRPr/>
            </a:pPr>
            <a:fld id="{4123E4D6-88B6-404B-892C-4A6A46569172}" type="slidenum">
              <a:rPr lang="en-GB" altLang="nl-BE"/>
              <a:pPr>
                <a:defRPr/>
              </a:pPr>
              <a:t>‹#›</a:t>
            </a:fld>
            <a:endParaRPr lang="en-GB" altLang="nl-BE"/>
          </a:p>
        </p:txBody>
      </p:sp>
      <p:sp>
        <p:nvSpPr>
          <p:cNvPr id="15" name="Rectangle 14"/>
          <p:cNvSpPr/>
          <p:nvPr/>
        </p:nvSpPr>
        <p:spPr>
          <a:xfrm>
            <a:off x="0" y="0"/>
            <a:ext cx="9144000" cy="717947"/>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p>
        </p:txBody>
      </p:sp>
      <p:pic>
        <p:nvPicPr>
          <p:cNvPr id="1032" name="Picture 17" descr="LOGO CE_Vertical_EN_NEG_quadri_H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957639" y="194074"/>
            <a:ext cx="1436687" cy="75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920224"/>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marL="269081" indent="-269081" algn="l" rtl="0" eaLnBrk="0" fontAlgn="base" hangingPunct="0">
        <a:spcBef>
          <a:spcPct val="0"/>
        </a:spcBef>
        <a:spcAft>
          <a:spcPct val="0"/>
        </a:spcAft>
        <a:defRPr sz="2250" b="1">
          <a:solidFill>
            <a:srgbClr val="0F5494"/>
          </a:solidFill>
          <a:latin typeface="+mj-lt"/>
          <a:ea typeface="MS PGothic" pitchFamily="34" charset="-128"/>
          <a:cs typeface="ＭＳ Ｐゴシック" charset="0"/>
        </a:defRPr>
      </a:lvl1pPr>
      <a:lvl2pPr marL="269081" indent="-269081" algn="l" rtl="0" eaLnBrk="0" fontAlgn="base" hangingPunct="0">
        <a:spcBef>
          <a:spcPct val="0"/>
        </a:spcBef>
        <a:spcAft>
          <a:spcPct val="0"/>
        </a:spcAft>
        <a:defRPr sz="2250" b="1">
          <a:solidFill>
            <a:srgbClr val="0F5494"/>
          </a:solidFill>
          <a:latin typeface="Verdana" pitchFamily="34" charset="0"/>
          <a:ea typeface="MS PGothic" pitchFamily="34" charset="-128"/>
          <a:cs typeface="ＭＳ Ｐゴシック" charset="0"/>
        </a:defRPr>
      </a:lvl2pPr>
      <a:lvl3pPr marL="269081" indent="-269081" algn="l" rtl="0" eaLnBrk="0" fontAlgn="base" hangingPunct="0">
        <a:spcBef>
          <a:spcPct val="0"/>
        </a:spcBef>
        <a:spcAft>
          <a:spcPct val="0"/>
        </a:spcAft>
        <a:defRPr sz="2250" b="1">
          <a:solidFill>
            <a:srgbClr val="0F5494"/>
          </a:solidFill>
          <a:latin typeface="Verdana" pitchFamily="34" charset="0"/>
          <a:ea typeface="MS PGothic" pitchFamily="34" charset="-128"/>
          <a:cs typeface="ＭＳ Ｐゴシック" charset="0"/>
        </a:defRPr>
      </a:lvl3pPr>
      <a:lvl4pPr marL="269081" indent="-269081" algn="l" rtl="0" eaLnBrk="0" fontAlgn="base" hangingPunct="0">
        <a:spcBef>
          <a:spcPct val="0"/>
        </a:spcBef>
        <a:spcAft>
          <a:spcPct val="0"/>
        </a:spcAft>
        <a:defRPr sz="2250" b="1">
          <a:solidFill>
            <a:srgbClr val="0F5494"/>
          </a:solidFill>
          <a:latin typeface="Verdana" pitchFamily="34" charset="0"/>
          <a:ea typeface="MS PGothic" pitchFamily="34" charset="-128"/>
          <a:cs typeface="ＭＳ Ｐゴシック" charset="0"/>
        </a:defRPr>
      </a:lvl4pPr>
      <a:lvl5pPr marL="269081" indent="-269081" algn="l" rtl="0" eaLnBrk="0" fontAlgn="base" hangingPunct="0">
        <a:spcBef>
          <a:spcPct val="0"/>
        </a:spcBef>
        <a:spcAft>
          <a:spcPct val="0"/>
        </a:spcAft>
        <a:defRPr sz="2250" b="1">
          <a:solidFill>
            <a:srgbClr val="0F5494"/>
          </a:solidFill>
          <a:latin typeface="Verdana" pitchFamily="34" charset="0"/>
          <a:ea typeface="MS PGothic" pitchFamily="34" charset="-128"/>
          <a:cs typeface="ＭＳ Ｐゴシック" charset="0"/>
        </a:defRPr>
      </a:lvl5pPr>
      <a:lvl6pPr marL="611981" algn="l" rtl="0" eaLnBrk="1" fontAlgn="base" hangingPunct="1">
        <a:spcBef>
          <a:spcPct val="0"/>
        </a:spcBef>
        <a:spcAft>
          <a:spcPct val="0"/>
        </a:spcAft>
        <a:defRPr sz="2250" b="1">
          <a:solidFill>
            <a:srgbClr val="0F5494"/>
          </a:solidFill>
          <a:latin typeface="Verdana" pitchFamily="34" charset="0"/>
        </a:defRPr>
      </a:lvl6pPr>
      <a:lvl7pPr marL="954881" algn="l" rtl="0" eaLnBrk="1" fontAlgn="base" hangingPunct="1">
        <a:spcBef>
          <a:spcPct val="0"/>
        </a:spcBef>
        <a:spcAft>
          <a:spcPct val="0"/>
        </a:spcAft>
        <a:defRPr sz="2250" b="1">
          <a:solidFill>
            <a:srgbClr val="0F5494"/>
          </a:solidFill>
          <a:latin typeface="Verdana" pitchFamily="34" charset="0"/>
        </a:defRPr>
      </a:lvl7pPr>
      <a:lvl8pPr marL="1297781" algn="l" rtl="0" eaLnBrk="1" fontAlgn="base" hangingPunct="1">
        <a:spcBef>
          <a:spcPct val="0"/>
        </a:spcBef>
        <a:spcAft>
          <a:spcPct val="0"/>
        </a:spcAft>
        <a:defRPr sz="2250" b="1">
          <a:solidFill>
            <a:srgbClr val="0F5494"/>
          </a:solidFill>
          <a:latin typeface="Verdana" pitchFamily="34" charset="0"/>
        </a:defRPr>
      </a:lvl8pPr>
      <a:lvl9pPr marL="1640681" algn="l" rtl="0" eaLnBrk="1" fontAlgn="base" hangingPunct="1">
        <a:spcBef>
          <a:spcPct val="0"/>
        </a:spcBef>
        <a:spcAft>
          <a:spcPct val="0"/>
        </a:spcAft>
        <a:defRPr sz="2250" b="1">
          <a:solidFill>
            <a:srgbClr val="0F5494"/>
          </a:solidFill>
          <a:latin typeface="Verdana" pitchFamily="34" charset="0"/>
        </a:defRPr>
      </a:lvl9pPr>
    </p:titleStyle>
    <p:bodyStyle>
      <a:lvl1pPr marL="257175" indent="-257175" algn="l" rtl="0" eaLnBrk="0" fontAlgn="base" hangingPunct="0">
        <a:spcBef>
          <a:spcPct val="20000"/>
        </a:spcBef>
        <a:spcAft>
          <a:spcPct val="0"/>
        </a:spcAft>
        <a:buClr>
          <a:schemeClr val="bg1"/>
        </a:buClr>
        <a:buChar char="•"/>
        <a:defRPr sz="1800" i="1">
          <a:solidFill>
            <a:srgbClr val="0F5494"/>
          </a:solidFill>
          <a:latin typeface="+mn-lt"/>
          <a:ea typeface="MS PGothic" pitchFamily="34" charset="-128"/>
          <a:cs typeface="ＭＳ Ｐゴシック" charset="0"/>
        </a:defRPr>
      </a:lvl1pPr>
      <a:lvl2pPr marL="557213" indent="-214313" algn="l" rtl="0" eaLnBrk="0" fontAlgn="base" hangingPunct="0">
        <a:spcBef>
          <a:spcPct val="20000"/>
        </a:spcBef>
        <a:spcAft>
          <a:spcPct val="0"/>
        </a:spcAft>
        <a:buClr>
          <a:srgbClr val="009FBA"/>
        </a:buClr>
        <a:buChar char="•"/>
        <a:defRPr sz="1500" b="1">
          <a:solidFill>
            <a:srgbClr val="0F5494"/>
          </a:solidFill>
          <a:latin typeface="+mn-lt"/>
          <a:ea typeface="MS PGothic" pitchFamily="34" charset="-128"/>
        </a:defRPr>
      </a:lvl2pPr>
      <a:lvl3pPr marL="857250" indent="-171450" algn="l" rtl="0" eaLnBrk="0" fontAlgn="base" hangingPunct="0">
        <a:spcBef>
          <a:spcPct val="20000"/>
        </a:spcBef>
        <a:spcAft>
          <a:spcPct val="0"/>
        </a:spcAft>
        <a:defRPr sz="1050">
          <a:solidFill>
            <a:srgbClr val="0F5494"/>
          </a:solidFill>
          <a:latin typeface="+mn-lt"/>
          <a:ea typeface="MS PGothic" pitchFamily="34" charset="-128"/>
        </a:defRPr>
      </a:lvl3pPr>
      <a:lvl4pPr marL="1200150" indent="-171450" algn="l" rtl="0" eaLnBrk="0" fontAlgn="base" hangingPunct="0">
        <a:spcBef>
          <a:spcPct val="20000"/>
        </a:spcBef>
        <a:spcAft>
          <a:spcPct val="0"/>
        </a:spcAft>
        <a:buChar char="–"/>
        <a:defRPr sz="1500">
          <a:solidFill>
            <a:schemeClr val="tx1"/>
          </a:solidFill>
          <a:latin typeface="Arial" charset="0"/>
          <a:ea typeface="MS PGothic" pitchFamily="34" charset="-128"/>
        </a:defRPr>
      </a:lvl4pPr>
      <a:lvl5pPr marL="1543050" indent="-171450" algn="l" rtl="0" eaLnBrk="0" fontAlgn="base" hangingPunct="0">
        <a:spcBef>
          <a:spcPct val="20000"/>
        </a:spcBef>
        <a:spcAft>
          <a:spcPct val="0"/>
        </a:spcAft>
        <a:buChar char="»"/>
        <a:defRPr sz="1500">
          <a:solidFill>
            <a:schemeClr val="tx1"/>
          </a:solidFill>
          <a:latin typeface="Arial" charset="0"/>
          <a:ea typeface="MS PGothic" pitchFamily="34" charset="-128"/>
        </a:defRPr>
      </a:lvl5pPr>
      <a:lvl6pPr marL="1885950" indent="-171450" algn="l" rtl="0" eaLnBrk="1" fontAlgn="base" hangingPunct="1">
        <a:spcBef>
          <a:spcPct val="20000"/>
        </a:spcBef>
        <a:spcAft>
          <a:spcPct val="0"/>
        </a:spcAft>
        <a:buChar char="»"/>
        <a:defRPr sz="1500">
          <a:solidFill>
            <a:schemeClr val="tx1"/>
          </a:solidFill>
          <a:latin typeface="Arial" charset="0"/>
        </a:defRPr>
      </a:lvl6pPr>
      <a:lvl7pPr marL="2228850" indent="-171450" algn="l" rtl="0" eaLnBrk="1" fontAlgn="base" hangingPunct="1">
        <a:spcBef>
          <a:spcPct val="20000"/>
        </a:spcBef>
        <a:spcAft>
          <a:spcPct val="0"/>
        </a:spcAft>
        <a:buChar char="»"/>
        <a:defRPr sz="1500">
          <a:solidFill>
            <a:schemeClr val="tx1"/>
          </a:solidFill>
          <a:latin typeface="Arial" charset="0"/>
        </a:defRPr>
      </a:lvl7pPr>
      <a:lvl8pPr marL="2571750" indent="-171450" algn="l" rtl="0" eaLnBrk="1" fontAlgn="base" hangingPunct="1">
        <a:spcBef>
          <a:spcPct val="20000"/>
        </a:spcBef>
        <a:spcAft>
          <a:spcPct val="0"/>
        </a:spcAft>
        <a:buChar char="»"/>
        <a:defRPr sz="1500">
          <a:solidFill>
            <a:schemeClr val="tx1"/>
          </a:solidFill>
          <a:latin typeface="Arial" charset="0"/>
        </a:defRPr>
      </a:lvl8pPr>
      <a:lvl9pPr marL="2914650" indent="-171450" algn="l" rtl="0" eaLnBrk="1" fontAlgn="base" hangingPunct="1">
        <a:spcBef>
          <a:spcPct val="20000"/>
        </a:spcBef>
        <a:spcAft>
          <a:spcPct val="0"/>
        </a:spcAft>
        <a:buChar char="»"/>
        <a:defRPr sz="1500">
          <a:solidFill>
            <a:schemeClr val="tx1"/>
          </a:solidFill>
          <a:latin typeface="Arial"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9" name="AutoShape 5"/>
          <p:cNvSpPr>
            <a:spLocks noChangeArrowheads="1"/>
          </p:cNvSpPr>
          <p:nvPr/>
        </p:nvSpPr>
        <p:spPr bwMode="auto">
          <a:xfrm>
            <a:off x="762000" y="571500"/>
            <a:ext cx="5105400" cy="457200"/>
          </a:xfrm>
          <a:prstGeom prst="roundRect">
            <a:avLst>
              <a:gd name="adj" fmla="val 50000"/>
            </a:avLst>
          </a:prstGeom>
          <a:solidFill>
            <a:schemeClr val="bg1"/>
          </a:solidFill>
          <a:ln w="9525">
            <a:noFill/>
            <a:round/>
            <a:headEnd/>
            <a:tailEnd/>
          </a:ln>
          <a:effectLst/>
        </p:spPr>
        <p:txBody>
          <a:bodyPr wrap="none" anchor="ctr"/>
          <a:lstStyle/>
          <a:p>
            <a:pPr algn="ctr"/>
            <a:endParaRPr kumimoji="1" lang="en-US" sz="1350" dirty="0">
              <a:solidFill>
                <a:srgbClr val="015D8B"/>
              </a:solidFill>
              <a:cs typeface="Arial" charset="0"/>
            </a:endParaRPr>
          </a:p>
        </p:txBody>
      </p:sp>
      <p:sp>
        <p:nvSpPr>
          <p:cNvPr id="1031" name="Rectangle 7"/>
          <p:cNvSpPr>
            <a:spLocks noGrp="1" noChangeArrowheads="1"/>
          </p:cNvSpPr>
          <p:nvPr>
            <p:ph type="title"/>
          </p:nvPr>
        </p:nvSpPr>
        <p:spPr bwMode="auto">
          <a:xfrm>
            <a:off x="838200" y="571500"/>
            <a:ext cx="8077200" cy="8001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2" name="Rectangle 8"/>
          <p:cNvSpPr>
            <a:spLocks noGrp="1" noChangeArrowheads="1"/>
          </p:cNvSpPr>
          <p:nvPr>
            <p:ph type="body" idx="1"/>
          </p:nvPr>
        </p:nvSpPr>
        <p:spPr bwMode="auto">
          <a:xfrm>
            <a:off x="1828800" y="1657350"/>
            <a:ext cx="7086600" cy="291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Rectangle 13"/>
          <p:cNvSpPr>
            <a:spLocks noGrp="1" noChangeArrowheads="1"/>
          </p:cNvSpPr>
          <p:nvPr>
            <p:ph type="dt" sz="half" idx="2"/>
          </p:nvPr>
        </p:nvSpPr>
        <p:spPr bwMode="auto">
          <a:xfrm>
            <a:off x="7010400" y="4935752"/>
            <a:ext cx="1905000" cy="20774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750" b="1"/>
            </a:lvl1pPr>
          </a:lstStyle>
          <a:p>
            <a:fld id="{B23F6D09-5D52-4D07-9CAC-81A0B77E493E}" type="datetimeFigureOut">
              <a:rPr lang="en-US" smtClean="0">
                <a:solidFill>
                  <a:srgbClr val="015D8B"/>
                </a:solidFill>
                <a:cs typeface="Arial" charset="0"/>
              </a:rPr>
              <a:pPr/>
              <a:t>6/27/2022</a:t>
            </a:fld>
            <a:endParaRPr lang="en-US" dirty="0">
              <a:solidFill>
                <a:srgbClr val="015D8B"/>
              </a:solidFill>
              <a:cs typeface="Arial" charset="0"/>
            </a:endParaRPr>
          </a:p>
        </p:txBody>
      </p:sp>
      <p:sp>
        <p:nvSpPr>
          <p:cNvPr id="1038" name="Rectangle 14"/>
          <p:cNvSpPr>
            <a:spLocks noGrp="1" noChangeArrowheads="1"/>
          </p:cNvSpPr>
          <p:nvPr>
            <p:ph type="ftr" sz="quarter" idx="3"/>
          </p:nvPr>
        </p:nvSpPr>
        <p:spPr bwMode="auto">
          <a:xfrm>
            <a:off x="2916238" y="4935752"/>
            <a:ext cx="2951162" cy="20774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defRPr sz="750" b="1">
                <a:solidFill>
                  <a:schemeClr val="bg1"/>
                </a:solidFill>
              </a:defRPr>
            </a:lvl1pPr>
          </a:lstStyle>
          <a:p>
            <a:endParaRPr lang="en-US" dirty="0">
              <a:solidFill>
                <a:srgbClr val="FFFFFF"/>
              </a:solidFill>
              <a:cs typeface="Arial" charset="0"/>
            </a:endParaRPr>
          </a:p>
        </p:txBody>
      </p:sp>
    </p:spTree>
    <p:extLst>
      <p:ext uri="{BB962C8B-B14F-4D97-AF65-F5344CB8AC3E}">
        <p14:creationId xmlns:p14="http://schemas.microsoft.com/office/powerpoint/2010/main" val="1117907530"/>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xStyles>
    <p:titleStyle>
      <a:lvl1pPr algn="l" rtl="0" eaLnBrk="1" fontAlgn="base" hangingPunct="1">
        <a:lnSpc>
          <a:spcPct val="90000"/>
        </a:lnSpc>
        <a:spcBef>
          <a:spcPct val="0"/>
        </a:spcBef>
        <a:spcAft>
          <a:spcPct val="0"/>
        </a:spcAft>
        <a:defRPr sz="2700" b="1">
          <a:solidFill>
            <a:srgbClr val="015D8B"/>
          </a:solidFill>
          <a:latin typeface="+mj-lt"/>
          <a:ea typeface="+mj-ea"/>
          <a:cs typeface="+mj-cs"/>
        </a:defRPr>
      </a:lvl1pPr>
      <a:lvl2pPr algn="l" rtl="0" eaLnBrk="1" fontAlgn="base" hangingPunct="1">
        <a:lnSpc>
          <a:spcPct val="90000"/>
        </a:lnSpc>
        <a:spcBef>
          <a:spcPct val="0"/>
        </a:spcBef>
        <a:spcAft>
          <a:spcPct val="0"/>
        </a:spcAft>
        <a:defRPr sz="2700" b="1">
          <a:solidFill>
            <a:srgbClr val="015D8B"/>
          </a:solidFill>
          <a:latin typeface="Arial" charset="0"/>
        </a:defRPr>
      </a:lvl2pPr>
      <a:lvl3pPr algn="l" rtl="0" eaLnBrk="1" fontAlgn="base" hangingPunct="1">
        <a:lnSpc>
          <a:spcPct val="90000"/>
        </a:lnSpc>
        <a:spcBef>
          <a:spcPct val="0"/>
        </a:spcBef>
        <a:spcAft>
          <a:spcPct val="0"/>
        </a:spcAft>
        <a:defRPr sz="2700" b="1">
          <a:solidFill>
            <a:srgbClr val="015D8B"/>
          </a:solidFill>
          <a:latin typeface="Arial" charset="0"/>
        </a:defRPr>
      </a:lvl3pPr>
      <a:lvl4pPr algn="l" rtl="0" eaLnBrk="1" fontAlgn="base" hangingPunct="1">
        <a:lnSpc>
          <a:spcPct val="90000"/>
        </a:lnSpc>
        <a:spcBef>
          <a:spcPct val="0"/>
        </a:spcBef>
        <a:spcAft>
          <a:spcPct val="0"/>
        </a:spcAft>
        <a:defRPr sz="2700" b="1">
          <a:solidFill>
            <a:srgbClr val="015D8B"/>
          </a:solidFill>
          <a:latin typeface="Arial" charset="0"/>
        </a:defRPr>
      </a:lvl4pPr>
      <a:lvl5pPr algn="l" rtl="0" eaLnBrk="1" fontAlgn="base" hangingPunct="1">
        <a:lnSpc>
          <a:spcPct val="90000"/>
        </a:lnSpc>
        <a:spcBef>
          <a:spcPct val="0"/>
        </a:spcBef>
        <a:spcAft>
          <a:spcPct val="0"/>
        </a:spcAft>
        <a:defRPr sz="2700" b="1">
          <a:solidFill>
            <a:srgbClr val="015D8B"/>
          </a:solidFill>
          <a:latin typeface="Arial" charset="0"/>
        </a:defRPr>
      </a:lvl5pPr>
      <a:lvl6pPr marL="342900" algn="l" rtl="0" eaLnBrk="1" fontAlgn="base" hangingPunct="1">
        <a:lnSpc>
          <a:spcPct val="90000"/>
        </a:lnSpc>
        <a:spcBef>
          <a:spcPct val="0"/>
        </a:spcBef>
        <a:spcAft>
          <a:spcPct val="0"/>
        </a:spcAft>
        <a:defRPr sz="2700" b="1">
          <a:solidFill>
            <a:srgbClr val="015D8B"/>
          </a:solidFill>
          <a:latin typeface="Arial" charset="0"/>
        </a:defRPr>
      </a:lvl6pPr>
      <a:lvl7pPr marL="685800" algn="l" rtl="0" eaLnBrk="1" fontAlgn="base" hangingPunct="1">
        <a:lnSpc>
          <a:spcPct val="90000"/>
        </a:lnSpc>
        <a:spcBef>
          <a:spcPct val="0"/>
        </a:spcBef>
        <a:spcAft>
          <a:spcPct val="0"/>
        </a:spcAft>
        <a:defRPr sz="2700" b="1">
          <a:solidFill>
            <a:srgbClr val="015D8B"/>
          </a:solidFill>
          <a:latin typeface="Arial" charset="0"/>
        </a:defRPr>
      </a:lvl7pPr>
      <a:lvl8pPr marL="1028700" algn="l" rtl="0" eaLnBrk="1" fontAlgn="base" hangingPunct="1">
        <a:lnSpc>
          <a:spcPct val="90000"/>
        </a:lnSpc>
        <a:spcBef>
          <a:spcPct val="0"/>
        </a:spcBef>
        <a:spcAft>
          <a:spcPct val="0"/>
        </a:spcAft>
        <a:defRPr sz="2700" b="1">
          <a:solidFill>
            <a:srgbClr val="015D8B"/>
          </a:solidFill>
          <a:latin typeface="Arial" charset="0"/>
        </a:defRPr>
      </a:lvl8pPr>
      <a:lvl9pPr marL="1371600" algn="l" rtl="0" eaLnBrk="1" fontAlgn="base" hangingPunct="1">
        <a:lnSpc>
          <a:spcPct val="90000"/>
        </a:lnSpc>
        <a:spcBef>
          <a:spcPct val="0"/>
        </a:spcBef>
        <a:spcAft>
          <a:spcPct val="0"/>
        </a:spcAft>
        <a:defRPr sz="2700" b="1">
          <a:solidFill>
            <a:srgbClr val="015D8B"/>
          </a:solidFill>
          <a:latin typeface="Arial" charset="0"/>
        </a:defRPr>
      </a:lvl9pPr>
    </p:titleStyle>
    <p:bodyStyle>
      <a:lvl1pPr marL="257175" indent="-257175" algn="l" rtl="0" eaLnBrk="1" fontAlgn="base" hangingPunct="1">
        <a:spcBef>
          <a:spcPct val="20000"/>
        </a:spcBef>
        <a:spcAft>
          <a:spcPct val="0"/>
        </a:spcAft>
        <a:buClr>
          <a:schemeClr val="tx1"/>
        </a:buClr>
        <a:buSzPct val="75000"/>
        <a:buFont typeface="Wingdings" pitchFamily="2" charset="2"/>
        <a:buChar char="l"/>
        <a:defRPr sz="2100">
          <a:solidFill>
            <a:srgbClr val="006496"/>
          </a:solidFill>
          <a:latin typeface="+mn-lt"/>
          <a:ea typeface="+mn-ea"/>
          <a:cs typeface="+mn-cs"/>
        </a:defRPr>
      </a:lvl1pPr>
      <a:lvl2pPr marL="557213" indent="-214313" algn="l" rtl="0" eaLnBrk="1" fontAlgn="base" hangingPunct="1">
        <a:spcBef>
          <a:spcPct val="20000"/>
        </a:spcBef>
        <a:spcAft>
          <a:spcPct val="0"/>
        </a:spcAft>
        <a:buClr>
          <a:schemeClr val="tx1"/>
        </a:buClr>
        <a:buSzPct val="75000"/>
        <a:buChar char="–"/>
        <a:defRPr sz="1800">
          <a:solidFill>
            <a:srgbClr val="006496"/>
          </a:solidFill>
          <a:latin typeface="+mn-lt"/>
        </a:defRPr>
      </a:lvl2pPr>
      <a:lvl3pPr marL="857250" indent="-171450" algn="l" rtl="0" eaLnBrk="1" fontAlgn="base" hangingPunct="1">
        <a:spcBef>
          <a:spcPct val="20000"/>
        </a:spcBef>
        <a:spcAft>
          <a:spcPct val="0"/>
        </a:spcAft>
        <a:buClr>
          <a:schemeClr val="tx1"/>
        </a:buClr>
        <a:buSzPct val="75000"/>
        <a:buFont typeface="Wingdings" pitchFamily="2" charset="2"/>
        <a:buChar char="l"/>
        <a:defRPr sz="1500">
          <a:solidFill>
            <a:srgbClr val="006496"/>
          </a:solidFill>
          <a:latin typeface="+mn-lt"/>
        </a:defRPr>
      </a:lvl3pPr>
      <a:lvl4pPr marL="1200150" indent="-171450" algn="l" rtl="0" eaLnBrk="1" fontAlgn="base" hangingPunct="1">
        <a:spcBef>
          <a:spcPct val="20000"/>
        </a:spcBef>
        <a:spcAft>
          <a:spcPct val="0"/>
        </a:spcAft>
        <a:buClr>
          <a:schemeClr val="tx1"/>
        </a:buClr>
        <a:buSzPct val="80000"/>
        <a:buChar char="–"/>
        <a:defRPr>
          <a:solidFill>
            <a:srgbClr val="006496"/>
          </a:solidFill>
          <a:latin typeface="+mn-lt"/>
        </a:defRPr>
      </a:lvl4pPr>
      <a:lvl5pPr marL="1543050" indent="-171450" algn="l" rtl="0" eaLnBrk="1" fontAlgn="base" hangingPunct="1">
        <a:spcBef>
          <a:spcPct val="20000"/>
        </a:spcBef>
        <a:spcAft>
          <a:spcPct val="0"/>
        </a:spcAft>
        <a:buClr>
          <a:schemeClr val="tx1"/>
        </a:buClr>
        <a:buSzPct val="65000"/>
        <a:buFont typeface="Wingdings" pitchFamily="2" charset="2"/>
        <a:buChar char="l"/>
        <a:defRPr>
          <a:solidFill>
            <a:srgbClr val="006496"/>
          </a:solidFill>
          <a:latin typeface="+mn-lt"/>
        </a:defRPr>
      </a:lvl5pPr>
      <a:lvl6pPr marL="1885950" indent="-171450" algn="l" rtl="0" eaLnBrk="1" fontAlgn="base" hangingPunct="1">
        <a:spcBef>
          <a:spcPct val="20000"/>
        </a:spcBef>
        <a:spcAft>
          <a:spcPct val="0"/>
        </a:spcAft>
        <a:buClr>
          <a:schemeClr val="tx1"/>
        </a:buClr>
        <a:buSzPct val="65000"/>
        <a:buFont typeface="Wingdings" pitchFamily="2" charset="2"/>
        <a:buChar char="l"/>
        <a:defRPr>
          <a:solidFill>
            <a:srgbClr val="006496"/>
          </a:solidFill>
          <a:latin typeface="+mn-lt"/>
        </a:defRPr>
      </a:lvl6pPr>
      <a:lvl7pPr marL="2228850" indent="-171450" algn="l" rtl="0" eaLnBrk="1" fontAlgn="base" hangingPunct="1">
        <a:spcBef>
          <a:spcPct val="20000"/>
        </a:spcBef>
        <a:spcAft>
          <a:spcPct val="0"/>
        </a:spcAft>
        <a:buClr>
          <a:schemeClr val="tx1"/>
        </a:buClr>
        <a:buSzPct val="65000"/>
        <a:buFont typeface="Wingdings" pitchFamily="2" charset="2"/>
        <a:buChar char="l"/>
        <a:defRPr>
          <a:solidFill>
            <a:srgbClr val="006496"/>
          </a:solidFill>
          <a:latin typeface="+mn-lt"/>
        </a:defRPr>
      </a:lvl7pPr>
      <a:lvl8pPr marL="2571750" indent="-171450" algn="l" rtl="0" eaLnBrk="1" fontAlgn="base" hangingPunct="1">
        <a:spcBef>
          <a:spcPct val="20000"/>
        </a:spcBef>
        <a:spcAft>
          <a:spcPct val="0"/>
        </a:spcAft>
        <a:buClr>
          <a:schemeClr val="tx1"/>
        </a:buClr>
        <a:buSzPct val="65000"/>
        <a:buFont typeface="Wingdings" pitchFamily="2" charset="2"/>
        <a:buChar char="l"/>
        <a:defRPr>
          <a:solidFill>
            <a:srgbClr val="006496"/>
          </a:solidFill>
          <a:latin typeface="+mn-lt"/>
        </a:defRPr>
      </a:lvl8pPr>
      <a:lvl9pPr marL="2914650" indent="-171450" algn="l" rtl="0" eaLnBrk="1" fontAlgn="base" hangingPunct="1">
        <a:spcBef>
          <a:spcPct val="20000"/>
        </a:spcBef>
        <a:spcAft>
          <a:spcPct val="0"/>
        </a:spcAft>
        <a:buClr>
          <a:schemeClr val="tx1"/>
        </a:buClr>
        <a:buSzPct val="65000"/>
        <a:buFont typeface="Wingdings" pitchFamily="2" charset="2"/>
        <a:buChar char="l"/>
        <a:defRPr>
          <a:solidFill>
            <a:srgbClr val="006496"/>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786" y="0"/>
            <a:ext cx="7428153" cy="762000"/>
          </a:xfrm>
          <a:prstGeom prst="rect">
            <a:avLst/>
          </a:prstGeom>
        </p:spPr>
        <p:txBody>
          <a:bodyPr vert="horz" lIns="0" tIns="0" rIns="0" bIns="0" rtlCol="0" anchor="b" anchorCtr="0">
            <a:normAutofit/>
          </a:bodyPr>
          <a:lstStyle/>
          <a:p>
            <a:r>
              <a:rPr lang="en-US" dirty="0"/>
              <a:t>Click to edit Master title style</a:t>
            </a:r>
            <a:br>
              <a:rPr lang="en-US" dirty="0"/>
            </a:br>
            <a:r>
              <a:rPr lang="en-US" dirty="0"/>
              <a:t>Line 2</a:t>
            </a:r>
          </a:p>
        </p:txBody>
      </p:sp>
      <p:sp>
        <p:nvSpPr>
          <p:cNvPr id="3" name="Text Placeholder 2"/>
          <p:cNvSpPr>
            <a:spLocks noGrp="1"/>
          </p:cNvSpPr>
          <p:nvPr>
            <p:ph type="body" idx="1"/>
          </p:nvPr>
        </p:nvSpPr>
        <p:spPr>
          <a:xfrm>
            <a:off x="194786" y="1012553"/>
            <a:ext cx="7428153" cy="351919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p:nvSpPr>
        <p:spPr>
          <a:xfrm>
            <a:off x="8398611" y="4868667"/>
            <a:ext cx="74539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fld id="{ED38AA95-462B-3543-A864-6C49272CDC35}" type="slidenum">
              <a:rPr lang="en-US" sz="1650" smtClean="0">
                <a:solidFill>
                  <a:prstClr val="white"/>
                </a:solidFill>
                <a:latin typeface="Calibri Light" panose="020F0302020204030204" pitchFamily="34" charset="0"/>
                <a:cs typeface="Helvetica Light"/>
              </a:rPr>
              <a:pPr algn="ctr">
                <a:lnSpc>
                  <a:spcPct val="90000"/>
                </a:lnSpc>
              </a:pPr>
              <a:t>‹#›</a:t>
            </a:fld>
            <a:endParaRPr lang="en-US" sz="1650" dirty="0">
              <a:solidFill>
                <a:prstClr val="white"/>
              </a:solidFill>
              <a:latin typeface="Calibri Light" panose="020F0302020204030204" pitchFamily="34" charset="0"/>
              <a:cs typeface="Helvetica Light"/>
            </a:endParaRPr>
          </a:p>
        </p:txBody>
      </p:sp>
    </p:spTree>
    <p:extLst>
      <p:ext uri="{BB962C8B-B14F-4D97-AF65-F5344CB8AC3E}">
        <p14:creationId xmlns:p14="http://schemas.microsoft.com/office/powerpoint/2010/main" val="3215788408"/>
      </p:ext>
    </p:extLst>
  </p:cSld>
  <p:clrMap bg1="lt1" tx1="dk1" bg2="lt2" tx2="dk2" accent1="accent1" accent2="accent2" accent3="accent3" accent4="accent4" accent5="accent5" accent6="accent6" hlink="hlink" folHlink="folHlink"/>
  <p:sldLayoutIdLst>
    <p:sldLayoutId id="2147484115" r:id="rId1"/>
    <p:sldLayoutId id="2147484116" r:id="rId2"/>
  </p:sldLayoutIdLst>
  <p:hf hdr="0" dt="0"/>
  <p:txStyles>
    <p:titleStyle>
      <a:lvl1pPr algn="l" defTabSz="342900" rtl="0" eaLnBrk="1" latinLnBrk="0" hangingPunct="1">
        <a:lnSpc>
          <a:spcPct val="90000"/>
        </a:lnSpc>
        <a:spcBef>
          <a:spcPts val="0"/>
        </a:spcBef>
        <a:buNone/>
        <a:defRPr sz="2025" b="0" i="0" kern="1200" spc="-30" baseline="0">
          <a:solidFill>
            <a:schemeClr val="tx1"/>
          </a:solidFill>
          <a:latin typeface="Calibri Light" panose="020F0302020204030204" pitchFamily="34" charset="0"/>
          <a:ea typeface="+mj-ea"/>
          <a:cs typeface="Calibri Light" panose="020F0302020204030204" pitchFamily="34" charset="0"/>
        </a:defRPr>
      </a:lvl1pPr>
    </p:titleStyle>
    <p:bodyStyle>
      <a:lvl1pPr marL="171450" indent="-171450" algn="l" defTabSz="342900" rtl="0" eaLnBrk="1" latinLnBrk="0" hangingPunct="1">
        <a:spcBef>
          <a:spcPct val="20000"/>
        </a:spcBef>
        <a:buClr>
          <a:schemeClr val="accent2"/>
        </a:buClr>
        <a:buFont typeface="Arial"/>
        <a:buChar char="•"/>
        <a:defRPr sz="1650" b="0" i="0" kern="1200" spc="-30" baseline="0">
          <a:solidFill>
            <a:schemeClr val="tx1"/>
          </a:solidFill>
          <a:latin typeface="Calibri Light" panose="020F0302020204030204" pitchFamily="34" charset="0"/>
          <a:ea typeface="+mn-ea"/>
          <a:cs typeface="Calibri Light" panose="020F0302020204030204" pitchFamily="34" charset="0"/>
        </a:defRPr>
      </a:lvl1pPr>
      <a:lvl2pPr marL="383381" indent="-211931" algn="l" defTabSz="342900" rtl="0" eaLnBrk="1" latinLnBrk="0" hangingPunct="1">
        <a:spcBef>
          <a:spcPct val="20000"/>
        </a:spcBef>
        <a:buClr>
          <a:schemeClr val="accent2"/>
        </a:buClr>
        <a:buFont typeface="Arial"/>
        <a:buChar char="–"/>
        <a:defRPr sz="1350" b="0" i="0" kern="1200" spc="-30" baseline="0">
          <a:solidFill>
            <a:schemeClr val="tx1"/>
          </a:solidFill>
          <a:latin typeface="Calibri Light" panose="020F0302020204030204" pitchFamily="34" charset="0"/>
          <a:ea typeface="+mn-ea"/>
          <a:cs typeface="Calibri Light" panose="020F0302020204030204" pitchFamily="34" charset="0"/>
        </a:defRPr>
      </a:lvl2pPr>
      <a:lvl3pPr marL="556022" indent="-172641" algn="l" defTabSz="342900" rtl="0" eaLnBrk="1" latinLnBrk="0" hangingPunct="1">
        <a:spcBef>
          <a:spcPct val="20000"/>
        </a:spcBef>
        <a:buClr>
          <a:schemeClr val="accent2"/>
        </a:buClr>
        <a:buFont typeface="Arial"/>
        <a:buChar char="•"/>
        <a:defRPr sz="1350" b="0" i="0" kern="1200" spc="-30" baseline="0">
          <a:solidFill>
            <a:schemeClr val="tx1"/>
          </a:solidFill>
          <a:latin typeface="Calibri Light" panose="020F0302020204030204" pitchFamily="34" charset="0"/>
          <a:ea typeface="+mn-ea"/>
          <a:cs typeface="Calibri Light" panose="020F0302020204030204" pitchFamily="34" charset="0"/>
        </a:defRPr>
      </a:lvl3pPr>
      <a:lvl4pPr marL="773906" indent="-217885" algn="l" defTabSz="342900" rtl="0" eaLnBrk="1" latinLnBrk="0" hangingPunct="1">
        <a:spcBef>
          <a:spcPct val="20000"/>
        </a:spcBef>
        <a:buClr>
          <a:schemeClr val="accent2"/>
        </a:buClr>
        <a:buFont typeface="Arial"/>
        <a:buChar char="–"/>
        <a:defRPr sz="1350" b="0" i="0" kern="1200" spc="-30" baseline="0">
          <a:solidFill>
            <a:schemeClr val="tx1"/>
          </a:solidFill>
          <a:latin typeface="Calibri Light" panose="020F0302020204030204" pitchFamily="34" charset="0"/>
          <a:ea typeface="+mn-ea"/>
          <a:cs typeface="Calibri Light" panose="020F0302020204030204" pitchFamily="34" charset="0"/>
        </a:defRPr>
      </a:lvl4pPr>
      <a:lvl5pPr marL="985838" indent="-211931" algn="l" defTabSz="342900" rtl="0" eaLnBrk="1" latinLnBrk="0" hangingPunct="1">
        <a:spcBef>
          <a:spcPct val="20000"/>
        </a:spcBef>
        <a:buClr>
          <a:schemeClr val="accent2"/>
        </a:buClr>
        <a:buFont typeface="Arial"/>
        <a:buChar char="»"/>
        <a:defRPr sz="1350" b="0" i="0" kern="1200" spc="-30" baseline="0">
          <a:solidFill>
            <a:schemeClr val="tx1"/>
          </a:solidFill>
          <a:latin typeface="Calibri Light" panose="020F0302020204030204" pitchFamily="34" charset="0"/>
          <a:ea typeface="+mn-ea"/>
          <a:cs typeface="Calibri Light" panose="020F030202020403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789" y="2"/>
            <a:ext cx="7428153" cy="465992"/>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194789" y="1012554"/>
            <a:ext cx="7428153" cy="351919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p:nvSpPr>
        <p:spPr>
          <a:xfrm>
            <a:off x="8398611" y="4868668"/>
            <a:ext cx="74539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fld id="{ED38AA95-462B-3543-A864-6C49272CDC35}" type="slidenum">
              <a:rPr lang="en-US" sz="1650" smtClean="0">
                <a:solidFill>
                  <a:prstClr val="white"/>
                </a:solidFill>
                <a:latin typeface="Calibri Light" panose="020F0302020204030204" pitchFamily="34" charset="0"/>
                <a:cs typeface="Helvetica Light"/>
              </a:rPr>
              <a:pPr algn="ctr">
                <a:lnSpc>
                  <a:spcPct val="90000"/>
                </a:lnSpc>
              </a:pPr>
              <a:t>‹#›</a:t>
            </a:fld>
            <a:endParaRPr lang="en-US" sz="1650" dirty="0">
              <a:solidFill>
                <a:prstClr val="white"/>
              </a:solidFill>
              <a:latin typeface="Calibri Light" panose="020F0302020204030204" pitchFamily="34" charset="0"/>
              <a:cs typeface="Helvetica Light"/>
            </a:endParaRPr>
          </a:p>
        </p:txBody>
      </p:sp>
      <p:sp>
        <p:nvSpPr>
          <p:cNvPr id="9" name="Rectangle 8"/>
          <p:cNvSpPr/>
          <p:nvPr/>
        </p:nvSpPr>
        <p:spPr>
          <a:xfrm>
            <a:off x="0" y="4892898"/>
            <a:ext cx="9144000" cy="2506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
        <p:nvSpPr>
          <p:cNvPr id="12" name="Rectangle 11"/>
          <p:cNvSpPr/>
          <p:nvPr/>
        </p:nvSpPr>
        <p:spPr>
          <a:xfrm>
            <a:off x="409332" y="4942657"/>
            <a:ext cx="5077068" cy="138499"/>
          </a:xfrm>
          <a:prstGeom prst="rect">
            <a:avLst/>
          </a:prstGeom>
        </p:spPr>
        <p:txBody>
          <a:bodyPr wrap="square" lIns="0" tIns="0" rIns="0" bIns="0">
            <a:spAutoFit/>
          </a:bodyPr>
          <a:lstStyle/>
          <a:p>
            <a:pPr defTabSz="342900"/>
            <a:r>
              <a:rPr lang="en-US" sz="900" dirty="0">
                <a:solidFill>
                  <a:prstClr val="white"/>
                </a:solidFill>
                <a:latin typeface="Calibri Light"/>
                <a:cs typeface="Helvetica Light"/>
              </a:rPr>
              <a:t>© Customer </a:t>
            </a:r>
            <a:r>
              <a:rPr lang="en-US" sz="900" dirty="0" err="1">
                <a:solidFill>
                  <a:prstClr val="white"/>
                </a:solidFill>
                <a:latin typeface="Calibri Light"/>
                <a:cs typeface="Helvetica Light"/>
              </a:rPr>
              <a:t>Carewords</a:t>
            </a:r>
            <a:r>
              <a:rPr lang="en-US" sz="900" dirty="0">
                <a:solidFill>
                  <a:prstClr val="white"/>
                </a:solidFill>
                <a:latin typeface="Calibri Light"/>
                <a:cs typeface="Helvetica Light"/>
              </a:rPr>
              <a:t>  Ltd.  </a:t>
            </a:r>
            <a:r>
              <a:rPr lang="en-US" sz="900" b="1" dirty="0">
                <a:solidFill>
                  <a:prstClr val="white"/>
                </a:solidFill>
                <a:latin typeface="Calibri Light"/>
                <a:cs typeface="Helvetica"/>
              </a:rPr>
              <a:t>customercarewords.com</a:t>
            </a:r>
          </a:p>
        </p:txBody>
      </p:sp>
      <p:sp>
        <p:nvSpPr>
          <p:cNvPr id="4" name="Slide Number Placeholder 3"/>
          <p:cNvSpPr>
            <a:spLocks noGrp="1"/>
          </p:cNvSpPr>
          <p:nvPr>
            <p:ph type="sldNum" sz="quarter" idx="4"/>
          </p:nvPr>
        </p:nvSpPr>
        <p:spPr>
          <a:xfrm>
            <a:off x="6974416" y="4884960"/>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7DD0070B-A92B-4A05-B5FC-1733EEB6C2CE}" type="slidenum">
              <a:rPr lang="en-US" smtClean="0">
                <a:solidFill>
                  <a:srgbClr val="282828">
                    <a:tint val="75000"/>
                  </a:srgbClr>
                </a:solidFill>
              </a:rPr>
              <a:pPr defTabSz="342900"/>
              <a:t>‹#›</a:t>
            </a:fld>
            <a:endParaRPr lang="en-US">
              <a:solidFill>
                <a:srgbClr val="282828">
                  <a:tint val="75000"/>
                </a:srgbClr>
              </a:solidFill>
            </a:endParaRPr>
          </a:p>
        </p:txBody>
      </p:sp>
    </p:spTree>
    <p:extLst>
      <p:ext uri="{BB962C8B-B14F-4D97-AF65-F5344CB8AC3E}">
        <p14:creationId xmlns:p14="http://schemas.microsoft.com/office/powerpoint/2010/main" val="3882736686"/>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Lst>
  <p:hf hdr="0" dt="0"/>
  <p:txStyles>
    <p:titleStyle>
      <a:lvl1pPr algn="l" defTabSz="342900" rtl="0" eaLnBrk="1" latinLnBrk="0" hangingPunct="1">
        <a:lnSpc>
          <a:spcPct val="90000"/>
        </a:lnSpc>
        <a:spcBef>
          <a:spcPts val="0"/>
        </a:spcBef>
        <a:buNone/>
        <a:defRPr sz="1500" b="0" i="0" kern="1200" spc="-30" baseline="0">
          <a:solidFill>
            <a:schemeClr val="tx1"/>
          </a:solidFill>
          <a:latin typeface="Calibri Light" panose="020F0302020204030204" pitchFamily="34" charset="0"/>
          <a:ea typeface="+mj-ea"/>
          <a:cs typeface="Calibri Light" panose="020F0302020204030204" pitchFamily="34" charset="0"/>
        </a:defRPr>
      </a:lvl1pPr>
    </p:titleStyle>
    <p:bodyStyle>
      <a:lvl1pPr marL="171450" indent="-171450" algn="l" defTabSz="342900" rtl="0" eaLnBrk="1" latinLnBrk="0" hangingPunct="1">
        <a:spcBef>
          <a:spcPct val="20000"/>
        </a:spcBef>
        <a:buClr>
          <a:schemeClr val="accent2"/>
        </a:buClr>
        <a:buFont typeface="Arial"/>
        <a:buChar char="•"/>
        <a:defRPr sz="1650" b="0" i="0" kern="1200" spc="-30" baseline="0">
          <a:solidFill>
            <a:schemeClr val="tx1"/>
          </a:solidFill>
          <a:latin typeface="Calibri Light" panose="020F0302020204030204" pitchFamily="34" charset="0"/>
          <a:ea typeface="+mn-ea"/>
          <a:cs typeface="Calibri Light" panose="020F0302020204030204" pitchFamily="34" charset="0"/>
        </a:defRPr>
      </a:lvl1pPr>
      <a:lvl2pPr marL="383381" indent="-211931" algn="l" defTabSz="342900" rtl="0" eaLnBrk="1" latinLnBrk="0" hangingPunct="1">
        <a:spcBef>
          <a:spcPct val="20000"/>
        </a:spcBef>
        <a:buClr>
          <a:schemeClr val="accent2"/>
        </a:buClr>
        <a:buFont typeface="Arial"/>
        <a:buChar char="–"/>
        <a:defRPr sz="1350" b="0" i="0" kern="1200" spc="-30" baseline="0">
          <a:solidFill>
            <a:schemeClr val="tx1"/>
          </a:solidFill>
          <a:latin typeface="Calibri Light" panose="020F0302020204030204" pitchFamily="34" charset="0"/>
          <a:ea typeface="+mn-ea"/>
          <a:cs typeface="Calibri Light" panose="020F0302020204030204" pitchFamily="34" charset="0"/>
        </a:defRPr>
      </a:lvl2pPr>
      <a:lvl3pPr marL="556022" indent="-172641" algn="l" defTabSz="342900" rtl="0" eaLnBrk="1" latinLnBrk="0" hangingPunct="1">
        <a:spcBef>
          <a:spcPct val="20000"/>
        </a:spcBef>
        <a:buClr>
          <a:schemeClr val="accent2"/>
        </a:buClr>
        <a:buFont typeface="Arial"/>
        <a:buChar char="•"/>
        <a:defRPr sz="1350" b="0" i="0" kern="1200" spc="-30" baseline="0">
          <a:solidFill>
            <a:schemeClr val="tx1"/>
          </a:solidFill>
          <a:latin typeface="Calibri Light" panose="020F0302020204030204" pitchFamily="34" charset="0"/>
          <a:ea typeface="+mn-ea"/>
          <a:cs typeface="Calibri Light" panose="020F0302020204030204" pitchFamily="34" charset="0"/>
        </a:defRPr>
      </a:lvl3pPr>
      <a:lvl4pPr marL="773906" indent="-217885" algn="l" defTabSz="342900" rtl="0" eaLnBrk="1" latinLnBrk="0" hangingPunct="1">
        <a:spcBef>
          <a:spcPct val="20000"/>
        </a:spcBef>
        <a:buClr>
          <a:schemeClr val="accent2"/>
        </a:buClr>
        <a:buFont typeface="Arial"/>
        <a:buChar char="–"/>
        <a:defRPr sz="1350" b="0" i="0" kern="1200" spc="-30" baseline="0">
          <a:solidFill>
            <a:schemeClr val="tx1"/>
          </a:solidFill>
          <a:latin typeface="Calibri Light" panose="020F0302020204030204" pitchFamily="34" charset="0"/>
          <a:ea typeface="+mn-ea"/>
          <a:cs typeface="Calibri Light" panose="020F0302020204030204" pitchFamily="34" charset="0"/>
        </a:defRPr>
      </a:lvl4pPr>
      <a:lvl5pPr marL="985838" indent="-211931" algn="l" defTabSz="342900" rtl="0" eaLnBrk="1" latinLnBrk="0" hangingPunct="1">
        <a:spcBef>
          <a:spcPct val="20000"/>
        </a:spcBef>
        <a:buClr>
          <a:schemeClr val="accent2"/>
        </a:buClr>
        <a:buFont typeface="Arial"/>
        <a:buChar char="»"/>
        <a:defRPr sz="1350" b="0" i="0" kern="1200" spc="-30" baseline="0">
          <a:solidFill>
            <a:schemeClr val="tx1"/>
          </a:solidFill>
          <a:latin typeface="Calibri Light" panose="020F0302020204030204" pitchFamily="34" charset="0"/>
          <a:ea typeface="+mn-ea"/>
          <a:cs typeface="Calibri Light" panose="020F030202020403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787" y="190501"/>
            <a:ext cx="7428153" cy="53564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94788" y="1012552"/>
            <a:ext cx="7428153" cy="351919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txBox="1">
            <a:spLocks/>
          </p:cNvSpPr>
          <p:nvPr/>
        </p:nvSpPr>
        <p:spPr>
          <a:xfrm>
            <a:off x="8398611" y="4868667"/>
            <a:ext cx="74539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2174" smtClean="0">
                <a:solidFill>
                  <a:schemeClr val="bg1"/>
                </a:solidFill>
                <a:latin typeface="Calibri Light" panose="020F0302020204030204" pitchFamily="34" charset="0"/>
                <a:cs typeface="Helvetica Light"/>
              </a:rPr>
              <a:pPr algn="ctr">
                <a:lnSpc>
                  <a:spcPct val="90000"/>
                </a:lnSpc>
                <a:spcBef>
                  <a:spcPts val="0"/>
                </a:spcBef>
              </a:pPr>
              <a:t>‹#›</a:t>
            </a:fld>
            <a:endParaRPr lang="en-US" sz="2174" dirty="0">
              <a:solidFill>
                <a:schemeClr val="bg1"/>
              </a:solidFill>
              <a:latin typeface="Calibri Light" panose="020F0302020204030204" pitchFamily="34" charset="0"/>
              <a:cs typeface="Helvetica Light"/>
            </a:endParaRPr>
          </a:p>
        </p:txBody>
      </p:sp>
      <p:sp>
        <p:nvSpPr>
          <p:cNvPr id="9" name="Rectangle 8"/>
          <p:cNvSpPr/>
          <p:nvPr/>
        </p:nvSpPr>
        <p:spPr>
          <a:xfrm>
            <a:off x="0" y="4892896"/>
            <a:ext cx="9144000" cy="2506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a:endParaRPr lang="en-US" sz="1799"/>
          </a:p>
        </p:txBody>
      </p:sp>
      <p:sp>
        <p:nvSpPr>
          <p:cNvPr id="12" name="Rectangle 11"/>
          <p:cNvSpPr/>
          <p:nvPr/>
        </p:nvSpPr>
        <p:spPr>
          <a:xfrm>
            <a:off x="409332" y="4942656"/>
            <a:ext cx="5077068" cy="184666"/>
          </a:xfrm>
          <a:prstGeom prst="rect">
            <a:avLst/>
          </a:prstGeom>
        </p:spPr>
        <p:txBody>
          <a:bodyPr wrap="square" lIns="0" tIns="0" rIns="0" bIns="0">
            <a:spAutoFit/>
          </a:bodyPr>
          <a:lstStyle/>
          <a:p>
            <a:r>
              <a:rPr lang="en-US" sz="1200" b="0" i="0" dirty="0">
                <a:solidFill>
                  <a:schemeClr val="bg1"/>
                </a:solidFill>
                <a:latin typeface="+mj-lt"/>
                <a:cs typeface="Helvetica Light"/>
              </a:rPr>
              <a:t>© Customer</a:t>
            </a:r>
            <a:r>
              <a:rPr lang="en-US" sz="1200" b="0" i="0" baseline="0" dirty="0">
                <a:solidFill>
                  <a:schemeClr val="bg1"/>
                </a:solidFill>
                <a:latin typeface="+mj-lt"/>
                <a:cs typeface="Helvetica Light"/>
              </a:rPr>
              <a:t> </a:t>
            </a:r>
            <a:r>
              <a:rPr lang="en-US" sz="1200" b="0" i="0" baseline="0" dirty="0" err="1">
                <a:solidFill>
                  <a:schemeClr val="bg1"/>
                </a:solidFill>
                <a:latin typeface="+mj-lt"/>
                <a:cs typeface="Helvetica Light"/>
              </a:rPr>
              <a:t>Carewords</a:t>
            </a:r>
            <a:r>
              <a:rPr lang="en-US" sz="1200" b="0" i="0" baseline="0" dirty="0">
                <a:solidFill>
                  <a:schemeClr val="bg1"/>
                </a:solidFill>
                <a:latin typeface="+mj-lt"/>
                <a:cs typeface="Helvetica Light"/>
              </a:rPr>
              <a:t>  Ltd.  </a:t>
            </a:r>
            <a:r>
              <a:rPr lang="en-US" sz="1200" b="1" i="0" baseline="0" dirty="0">
                <a:solidFill>
                  <a:schemeClr val="bg1"/>
                </a:solidFill>
                <a:latin typeface="+mj-lt"/>
                <a:cs typeface="Helvetica"/>
              </a:rPr>
              <a:t>customercarewords.com</a:t>
            </a:r>
            <a:endParaRPr lang="en-US" sz="1200" b="1" i="0" dirty="0">
              <a:solidFill>
                <a:schemeClr val="bg1"/>
              </a:solidFill>
              <a:latin typeface="+mj-lt"/>
              <a:cs typeface="Helvetica"/>
            </a:endParaRPr>
          </a:p>
        </p:txBody>
      </p:sp>
      <p:sp>
        <p:nvSpPr>
          <p:cNvPr id="4" name="Slide Number Placeholder 3"/>
          <p:cNvSpPr>
            <a:spLocks noGrp="1"/>
          </p:cNvSpPr>
          <p:nvPr>
            <p:ph type="sldNum" sz="quarter" idx="4"/>
          </p:nvPr>
        </p:nvSpPr>
        <p:spPr>
          <a:xfrm>
            <a:off x="6974416" y="4884960"/>
            <a:ext cx="2057400" cy="273844"/>
          </a:xfrm>
          <a:prstGeom prst="rect">
            <a:avLst/>
          </a:prstGeom>
        </p:spPr>
        <p:txBody>
          <a:bodyPr vert="horz" lIns="121944" tIns="60972" rIns="121944" bIns="60972" rtlCol="0" anchor="ctr"/>
          <a:lstStyle>
            <a:lvl1pPr algn="r">
              <a:defRPr sz="1200">
                <a:solidFill>
                  <a:schemeClr val="tx1">
                    <a:tint val="75000"/>
                  </a:schemeClr>
                </a:solidFill>
              </a:defRPr>
            </a:lvl1pPr>
          </a:lstStyle>
          <a:p>
            <a:fld id="{7DD0070B-A92B-4A05-B5FC-1733EEB6C2CE}" type="slidenum">
              <a:rPr lang="en-US" smtClean="0"/>
              <a:t>‹#›</a:t>
            </a:fld>
            <a:endParaRPr lang="en-US"/>
          </a:p>
        </p:txBody>
      </p:sp>
    </p:spTree>
    <p:extLst>
      <p:ext uri="{BB962C8B-B14F-4D97-AF65-F5344CB8AC3E}">
        <p14:creationId xmlns:p14="http://schemas.microsoft.com/office/powerpoint/2010/main" val="3337860168"/>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Lst>
  <p:hf hdr="0" dt="0"/>
  <p:txStyles>
    <p:titleStyle>
      <a:lvl1pPr algn="l" defTabSz="457154" rtl="0" eaLnBrk="1" latinLnBrk="0" hangingPunct="1">
        <a:lnSpc>
          <a:spcPct val="90000"/>
        </a:lnSpc>
        <a:spcBef>
          <a:spcPts val="0"/>
        </a:spcBef>
        <a:buNone/>
        <a:defRPr sz="2399" b="0" i="0" kern="1200" spc="-40" baseline="0">
          <a:solidFill>
            <a:schemeClr val="tx1"/>
          </a:solidFill>
          <a:latin typeface="Arial" panose="020B0604020202020204" pitchFamily="34" charset="0"/>
          <a:ea typeface="+mj-ea"/>
          <a:cs typeface="Arial" panose="020B0604020202020204" pitchFamily="34" charset="0"/>
        </a:defRPr>
      </a:lvl1pPr>
    </p:titleStyle>
    <p:bodyStyle>
      <a:lvl1pPr marL="228578" indent="-228578" algn="l" defTabSz="457154" rtl="0" eaLnBrk="1" latinLnBrk="0" hangingPunct="1">
        <a:spcBef>
          <a:spcPct val="20000"/>
        </a:spcBef>
        <a:buClr>
          <a:schemeClr val="accent2"/>
        </a:buClr>
        <a:buFont typeface="Arial"/>
        <a:buChar char="•"/>
        <a:defRPr sz="2174" b="0" i="0" kern="1200" spc="-40" baseline="0">
          <a:solidFill>
            <a:schemeClr val="tx1"/>
          </a:solidFill>
          <a:latin typeface="Arial" panose="020B0604020202020204" pitchFamily="34" charset="0"/>
          <a:ea typeface="+mn-ea"/>
          <a:cs typeface="Arial" panose="020B0604020202020204" pitchFamily="34" charset="0"/>
        </a:defRPr>
      </a:lvl1pPr>
      <a:lvl2pPr marL="511124" indent="-282547" algn="l" defTabSz="457154" rtl="0" eaLnBrk="1" latinLnBrk="0" hangingPunct="1">
        <a:spcBef>
          <a:spcPct val="20000"/>
        </a:spcBef>
        <a:buClr>
          <a:schemeClr val="accent2"/>
        </a:buClr>
        <a:buFont typeface="Arial"/>
        <a:buChar char="–"/>
        <a:defRPr sz="1799" b="0" i="0" kern="1200" spc="-40" baseline="0">
          <a:solidFill>
            <a:schemeClr val="tx1"/>
          </a:solidFill>
          <a:latin typeface="Arial" panose="020B0604020202020204" pitchFamily="34" charset="0"/>
          <a:ea typeface="+mn-ea"/>
          <a:cs typeface="Arial" panose="020B0604020202020204" pitchFamily="34" charset="0"/>
        </a:defRPr>
      </a:lvl2pPr>
      <a:lvl3pPr marL="741289" indent="-230165" algn="l" defTabSz="457154" rtl="0" eaLnBrk="1" latinLnBrk="0" hangingPunct="1">
        <a:spcBef>
          <a:spcPct val="20000"/>
        </a:spcBef>
        <a:buClr>
          <a:schemeClr val="accent2"/>
        </a:buClr>
        <a:buFont typeface="Arial"/>
        <a:buChar char="•"/>
        <a:defRPr sz="1799" b="0" i="0" kern="1200" spc="-40" baseline="0">
          <a:solidFill>
            <a:schemeClr val="tx1"/>
          </a:solidFill>
          <a:latin typeface="Arial" panose="020B0604020202020204" pitchFamily="34" charset="0"/>
          <a:ea typeface="+mn-ea"/>
          <a:cs typeface="Arial" panose="020B0604020202020204" pitchFamily="34" charset="0"/>
        </a:defRPr>
      </a:lvl3pPr>
      <a:lvl4pPr marL="1031772" indent="-290484" algn="l" defTabSz="457154" rtl="0" eaLnBrk="1" latinLnBrk="0" hangingPunct="1">
        <a:spcBef>
          <a:spcPct val="20000"/>
        </a:spcBef>
        <a:buClr>
          <a:schemeClr val="accent2"/>
        </a:buClr>
        <a:buFont typeface="Arial"/>
        <a:buChar char="–"/>
        <a:defRPr sz="1799" b="0" i="0" kern="1200" spc="-40" baseline="0">
          <a:solidFill>
            <a:schemeClr val="tx1"/>
          </a:solidFill>
          <a:latin typeface="Arial" panose="020B0604020202020204" pitchFamily="34" charset="0"/>
          <a:ea typeface="+mn-ea"/>
          <a:cs typeface="Arial" panose="020B0604020202020204" pitchFamily="34" charset="0"/>
        </a:defRPr>
      </a:lvl4pPr>
      <a:lvl5pPr marL="1314319" indent="-282547" algn="l" defTabSz="457154" rtl="0" eaLnBrk="1" latinLnBrk="0" hangingPunct="1">
        <a:spcBef>
          <a:spcPct val="20000"/>
        </a:spcBef>
        <a:buClr>
          <a:schemeClr val="accent2"/>
        </a:buClr>
        <a:buFont typeface="Arial"/>
        <a:buChar char="»"/>
        <a:defRPr sz="1799" b="0" i="0" kern="1200" spc="-40" baseline="0">
          <a:solidFill>
            <a:schemeClr val="tx1"/>
          </a:solidFill>
          <a:latin typeface="Arial" panose="020B0604020202020204" pitchFamily="34" charset="0"/>
          <a:ea typeface="+mn-ea"/>
          <a:cs typeface="Arial" panose="020B0604020202020204" pitchFamily="34" charset="0"/>
        </a:defRPr>
      </a:lvl5pPr>
      <a:lvl6pPr marL="2514349" indent="-228578" algn="l" defTabSz="457154" rtl="0" eaLnBrk="1" latinLnBrk="0" hangingPunct="1">
        <a:spcBef>
          <a:spcPct val="20000"/>
        </a:spcBef>
        <a:buFont typeface="Arial"/>
        <a:buChar char="•"/>
        <a:defRPr sz="2024" kern="1200">
          <a:solidFill>
            <a:schemeClr val="tx1"/>
          </a:solidFill>
          <a:latin typeface="+mn-lt"/>
          <a:ea typeface="+mn-ea"/>
          <a:cs typeface="+mn-cs"/>
        </a:defRPr>
      </a:lvl6pPr>
      <a:lvl7pPr marL="2971502" indent="-228578" algn="l" defTabSz="457154" rtl="0" eaLnBrk="1" latinLnBrk="0" hangingPunct="1">
        <a:spcBef>
          <a:spcPct val="20000"/>
        </a:spcBef>
        <a:buFont typeface="Arial"/>
        <a:buChar char="•"/>
        <a:defRPr sz="2024" kern="1200">
          <a:solidFill>
            <a:schemeClr val="tx1"/>
          </a:solidFill>
          <a:latin typeface="+mn-lt"/>
          <a:ea typeface="+mn-ea"/>
          <a:cs typeface="+mn-cs"/>
        </a:defRPr>
      </a:lvl7pPr>
      <a:lvl8pPr marL="3428657" indent="-228578" algn="l" defTabSz="457154" rtl="0" eaLnBrk="1" latinLnBrk="0" hangingPunct="1">
        <a:spcBef>
          <a:spcPct val="20000"/>
        </a:spcBef>
        <a:buFont typeface="Arial"/>
        <a:buChar char="•"/>
        <a:defRPr sz="2024" kern="1200">
          <a:solidFill>
            <a:schemeClr val="tx1"/>
          </a:solidFill>
          <a:latin typeface="+mn-lt"/>
          <a:ea typeface="+mn-ea"/>
          <a:cs typeface="+mn-cs"/>
        </a:defRPr>
      </a:lvl8pPr>
      <a:lvl9pPr marL="3885811" indent="-228578" algn="l" defTabSz="457154" rtl="0" eaLnBrk="1" latinLnBrk="0" hangingPunct="1">
        <a:spcBef>
          <a:spcPct val="20000"/>
        </a:spcBef>
        <a:buFont typeface="Arial"/>
        <a:buChar char="•"/>
        <a:defRPr sz="2024" kern="1200">
          <a:solidFill>
            <a:schemeClr val="tx1"/>
          </a:solidFill>
          <a:latin typeface="+mn-lt"/>
          <a:ea typeface="+mn-ea"/>
          <a:cs typeface="+mn-cs"/>
        </a:defRPr>
      </a:lvl9pPr>
    </p:bodyStyle>
    <p:otherStyle>
      <a:defPPr>
        <a:defRPr lang="en-US"/>
      </a:defPPr>
      <a:lvl1pPr marL="0" algn="l" defTabSz="457154" rtl="0" eaLnBrk="1" latinLnBrk="0" hangingPunct="1">
        <a:defRPr sz="1799" kern="1200">
          <a:solidFill>
            <a:schemeClr val="tx1"/>
          </a:solidFill>
          <a:latin typeface="+mn-lt"/>
          <a:ea typeface="+mn-ea"/>
          <a:cs typeface="+mn-cs"/>
        </a:defRPr>
      </a:lvl1pPr>
      <a:lvl2pPr marL="457154" algn="l" defTabSz="457154" rtl="0" eaLnBrk="1" latinLnBrk="0" hangingPunct="1">
        <a:defRPr sz="1799" kern="1200">
          <a:solidFill>
            <a:schemeClr val="tx1"/>
          </a:solidFill>
          <a:latin typeface="+mn-lt"/>
          <a:ea typeface="+mn-ea"/>
          <a:cs typeface="+mn-cs"/>
        </a:defRPr>
      </a:lvl2pPr>
      <a:lvl3pPr marL="914309" algn="l" defTabSz="457154" rtl="0" eaLnBrk="1" latinLnBrk="0" hangingPunct="1">
        <a:defRPr sz="1799" kern="1200">
          <a:solidFill>
            <a:schemeClr val="tx1"/>
          </a:solidFill>
          <a:latin typeface="+mn-lt"/>
          <a:ea typeface="+mn-ea"/>
          <a:cs typeface="+mn-cs"/>
        </a:defRPr>
      </a:lvl3pPr>
      <a:lvl4pPr marL="1371463" algn="l" defTabSz="457154" rtl="0" eaLnBrk="1" latinLnBrk="0" hangingPunct="1">
        <a:defRPr sz="1799" kern="1200">
          <a:solidFill>
            <a:schemeClr val="tx1"/>
          </a:solidFill>
          <a:latin typeface="+mn-lt"/>
          <a:ea typeface="+mn-ea"/>
          <a:cs typeface="+mn-cs"/>
        </a:defRPr>
      </a:lvl4pPr>
      <a:lvl5pPr marL="1828617" algn="l" defTabSz="457154" rtl="0" eaLnBrk="1" latinLnBrk="0" hangingPunct="1">
        <a:defRPr sz="1799" kern="1200">
          <a:solidFill>
            <a:schemeClr val="tx1"/>
          </a:solidFill>
          <a:latin typeface="+mn-lt"/>
          <a:ea typeface="+mn-ea"/>
          <a:cs typeface="+mn-cs"/>
        </a:defRPr>
      </a:lvl5pPr>
      <a:lvl6pPr marL="2285771" algn="l" defTabSz="457154" rtl="0" eaLnBrk="1" latinLnBrk="0" hangingPunct="1">
        <a:defRPr sz="1799" kern="1200">
          <a:solidFill>
            <a:schemeClr val="tx1"/>
          </a:solidFill>
          <a:latin typeface="+mn-lt"/>
          <a:ea typeface="+mn-ea"/>
          <a:cs typeface="+mn-cs"/>
        </a:defRPr>
      </a:lvl6pPr>
      <a:lvl7pPr marL="2742926" algn="l" defTabSz="457154" rtl="0" eaLnBrk="1" latinLnBrk="0" hangingPunct="1">
        <a:defRPr sz="1799" kern="1200">
          <a:solidFill>
            <a:schemeClr val="tx1"/>
          </a:solidFill>
          <a:latin typeface="+mn-lt"/>
          <a:ea typeface="+mn-ea"/>
          <a:cs typeface="+mn-cs"/>
        </a:defRPr>
      </a:lvl7pPr>
      <a:lvl8pPr marL="3200080" algn="l" defTabSz="457154" rtl="0" eaLnBrk="1" latinLnBrk="0" hangingPunct="1">
        <a:defRPr sz="1799" kern="1200">
          <a:solidFill>
            <a:schemeClr val="tx1"/>
          </a:solidFill>
          <a:latin typeface="+mn-lt"/>
          <a:ea typeface="+mn-ea"/>
          <a:cs typeface="+mn-cs"/>
        </a:defRPr>
      </a:lvl8pPr>
      <a:lvl9pPr marL="3657234" algn="l" defTabSz="457154"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786" y="0"/>
            <a:ext cx="7428153" cy="762000"/>
          </a:xfrm>
          <a:prstGeom prst="rect">
            <a:avLst/>
          </a:prstGeom>
        </p:spPr>
        <p:txBody>
          <a:bodyPr vert="horz" lIns="0" tIns="0" rIns="0" bIns="0" rtlCol="0" anchor="b" anchorCtr="0">
            <a:normAutofit/>
          </a:bodyPr>
          <a:lstStyle/>
          <a:p>
            <a:r>
              <a:rPr lang="en-US" dirty="0"/>
              <a:t>Click to edit Master title style</a:t>
            </a:r>
            <a:br>
              <a:rPr lang="en-US" dirty="0"/>
            </a:br>
            <a:r>
              <a:rPr lang="en-US" dirty="0"/>
              <a:t>Line 2</a:t>
            </a:r>
          </a:p>
        </p:txBody>
      </p:sp>
      <p:sp>
        <p:nvSpPr>
          <p:cNvPr id="3" name="Text Placeholder 2"/>
          <p:cNvSpPr>
            <a:spLocks noGrp="1"/>
          </p:cNvSpPr>
          <p:nvPr>
            <p:ph type="body" idx="1"/>
          </p:nvPr>
        </p:nvSpPr>
        <p:spPr>
          <a:xfrm>
            <a:off x="194786" y="1012552"/>
            <a:ext cx="7428153" cy="351919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p:nvSpPr>
        <p:spPr>
          <a:xfrm>
            <a:off x="8398610" y="4868666"/>
            <a:ext cx="74539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22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718397"/>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6" r:id="rId3"/>
    <p:sldLayoutId id="2147484557" r:id="rId4"/>
    <p:sldLayoutId id="2147484558" r:id="rId5"/>
    <p:sldLayoutId id="2147484559" r:id="rId6"/>
    <p:sldLayoutId id="2147484560" r:id="rId7"/>
  </p:sldLayoutIdLst>
  <p:hf hdr="0" dt="0"/>
  <p:txStyles>
    <p:titleStyle>
      <a:lvl1pPr algn="l" defTabSz="457200" rtl="0" eaLnBrk="1" latinLnBrk="0" hangingPunct="1">
        <a:lnSpc>
          <a:spcPct val="90000"/>
        </a:lnSpc>
        <a:spcBef>
          <a:spcPts val="0"/>
        </a:spcBef>
        <a:buNone/>
        <a:defRPr sz="2700" b="0" i="0" kern="1200" spc="-4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457200" rtl="0" eaLnBrk="1" latinLnBrk="0" hangingPunct="1">
        <a:spcBef>
          <a:spcPct val="20000"/>
        </a:spcBef>
        <a:buClr>
          <a:schemeClr val="accent2"/>
        </a:buClr>
        <a:buFont typeface="Arial"/>
        <a:buChar char="•"/>
        <a:defRPr sz="2200" b="0" i="0" kern="1200" spc="-40" baseline="0">
          <a:solidFill>
            <a:schemeClr val="tx1"/>
          </a:solidFill>
          <a:latin typeface="Arial" panose="020B0604020202020204" pitchFamily="34" charset="0"/>
          <a:ea typeface="+mn-ea"/>
          <a:cs typeface="Arial" panose="020B0604020202020204" pitchFamily="34" charset="0"/>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786" y="0"/>
            <a:ext cx="7428153" cy="57150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94787" y="1012552"/>
            <a:ext cx="7428153" cy="351919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txBox="1">
            <a:spLocks/>
          </p:cNvSpPr>
          <p:nvPr/>
        </p:nvSpPr>
        <p:spPr>
          <a:xfrm>
            <a:off x="8398610" y="4868666"/>
            <a:ext cx="74539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2200" smtClean="0">
                <a:solidFill>
                  <a:schemeClr val="bg1"/>
                </a:solidFill>
                <a:latin typeface="Calibri Light" panose="020F0302020204030204" pitchFamily="34" charset="0"/>
                <a:cs typeface="Helvetica Light"/>
              </a:rPr>
              <a:pPr algn="ctr">
                <a:lnSpc>
                  <a:spcPct val="90000"/>
                </a:lnSpc>
                <a:spcBef>
                  <a:spcPts val="0"/>
                </a:spcBef>
              </a:pPr>
              <a:t>‹#›</a:t>
            </a:fld>
            <a:endParaRPr lang="en-US" sz="2200" dirty="0">
              <a:solidFill>
                <a:schemeClr val="bg1"/>
              </a:solidFill>
              <a:latin typeface="Calibri Light" panose="020F0302020204030204" pitchFamily="34" charset="0"/>
              <a:cs typeface="Helvetica Light"/>
            </a:endParaRPr>
          </a:p>
        </p:txBody>
      </p:sp>
      <p:sp>
        <p:nvSpPr>
          <p:cNvPr id="9" name="Rectangle 8"/>
          <p:cNvSpPr/>
          <p:nvPr/>
        </p:nvSpPr>
        <p:spPr>
          <a:xfrm>
            <a:off x="0" y="4892896"/>
            <a:ext cx="9144000" cy="2506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09332" y="4942656"/>
            <a:ext cx="5077068" cy="184666"/>
          </a:xfrm>
          <a:prstGeom prst="rect">
            <a:avLst/>
          </a:prstGeom>
        </p:spPr>
        <p:txBody>
          <a:bodyPr wrap="square" lIns="0" tIns="0" rIns="0" bIns="0">
            <a:spAutoFit/>
          </a:bodyPr>
          <a:lstStyle/>
          <a:p>
            <a:r>
              <a:rPr lang="en-US" sz="1200" b="0" i="0" dirty="0">
                <a:solidFill>
                  <a:schemeClr val="bg1"/>
                </a:solidFill>
                <a:latin typeface="+mj-lt"/>
                <a:cs typeface="Helvetica Light"/>
              </a:rPr>
              <a:t>© Customer</a:t>
            </a:r>
            <a:r>
              <a:rPr lang="en-US" sz="1200" b="0" i="0" baseline="0" dirty="0">
                <a:solidFill>
                  <a:schemeClr val="bg1"/>
                </a:solidFill>
                <a:latin typeface="+mj-lt"/>
                <a:cs typeface="Helvetica Light"/>
              </a:rPr>
              <a:t> </a:t>
            </a:r>
            <a:r>
              <a:rPr lang="en-US" sz="1200" b="0" i="0" baseline="0" dirty="0" err="1">
                <a:solidFill>
                  <a:schemeClr val="bg1"/>
                </a:solidFill>
                <a:latin typeface="+mj-lt"/>
                <a:cs typeface="Helvetica Light"/>
              </a:rPr>
              <a:t>Carewords</a:t>
            </a:r>
            <a:r>
              <a:rPr lang="en-US" sz="1200" b="0" i="0" baseline="0" dirty="0">
                <a:solidFill>
                  <a:schemeClr val="bg1"/>
                </a:solidFill>
                <a:latin typeface="+mj-lt"/>
                <a:cs typeface="Helvetica Light"/>
              </a:rPr>
              <a:t>  Ltd.  </a:t>
            </a:r>
            <a:r>
              <a:rPr lang="en-US" sz="1200" b="1" i="0" baseline="0" dirty="0">
                <a:solidFill>
                  <a:schemeClr val="bg1"/>
                </a:solidFill>
                <a:latin typeface="+mj-lt"/>
                <a:cs typeface="Helvetica"/>
              </a:rPr>
              <a:t>customercarewords.com</a:t>
            </a:r>
            <a:endParaRPr lang="en-US" sz="1200" b="1" i="0" dirty="0">
              <a:solidFill>
                <a:schemeClr val="bg1"/>
              </a:solidFill>
              <a:latin typeface="+mj-lt"/>
              <a:cs typeface="Helvetica"/>
            </a:endParaRPr>
          </a:p>
        </p:txBody>
      </p:sp>
      <p:sp>
        <p:nvSpPr>
          <p:cNvPr id="4" name="Slide Number Placeholder 3"/>
          <p:cNvSpPr>
            <a:spLocks noGrp="1"/>
          </p:cNvSpPr>
          <p:nvPr>
            <p:ph type="sldNum" sz="quarter" idx="4"/>
          </p:nvPr>
        </p:nvSpPr>
        <p:spPr>
          <a:xfrm>
            <a:off x="6974416" y="4884959"/>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D0070B-A92B-4A05-B5FC-1733EEB6C2CE}" type="slidenum">
              <a:rPr lang="en-US" smtClean="0"/>
              <a:t>‹#›</a:t>
            </a:fld>
            <a:endParaRPr lang="en-US"/>
          </a:p>
        </p:txBody>
      </p:sp>
    </p:spTree>
    <p:extLst>
      <p:ext uri="{BB962C8B-B14F-4D97-AF65-F5344CB8AC3E}">
        <p14:creationId xmlns:p14="http://schemas.microsoft.com/office/powerpoint/2010/main" val="4013263791"/>
      </p:ext>
    </p:extLst>
  </p:cSld>
  <p:clrMap bg1="lt1" tx1="dk1" bg2="lt2" tx2="dk2" accent1="accent1" accent2="accent2" accent3="accent3" accent4="accent4" accent5="accent5" accent6="accent6" hlink="hlink" folHlink="folHlink"/>
  <p:sldLayoutIdLst>
    <p:sldLayoutId id="2147484562" r:id="rId1"/>
    <p:sldLayoutId id="2147484563" r:id="rId2"/>
    <p:sldLayoutId id="2147484564" r:id="rId3"/>
    <p:sldLayoutId id="2147484565" r:id="rId4"/>
    <p:sldLayoutId id="2147484566" r:id="rId5"/>
    <p:sldLayoutId id="2147484567" r:id="rId6"/>
    <p:sldLayoutId id="2147484568" r:id="rId7"/>
    <p:sldLayoutId id="2147484569" r:id="rId8"/>
    <p:sldLayoutId id="2147484570" r:id="rId9"/>
    <p:sldLayoutId id="2147484571" r:id="rId10"/>
  </p:sldLayoutIdLst>
  <p:hf hdr="0" dt="0"/>
  <p:txStyles>
    <p:titleStyle>
      <a:lvl1pPr algn="l" defTabSz="457200" rtl="0" eaLnBrk="1" latinLnBrk="0" hangingPunct="1">
        <a:lnSpc>
          <a:spcPct val="90000"/>
        </a:lnSpc>
        <a:spcBef>
          <a:spcPts val="0"/>
        </a:spcBef>
        <a:buNone/>
        <a:defRPr sz="2000" b="0" i="0" kern="1200" spc="-40" baseline="0">
          <a:solidFill>
            <a:schemeClr val="tx1"/>
          </a:solidFill>
          <a:latin typeface="+mj-lt"/>
          <a:ea typeface="+mj-ea"/>
          <a:cs typeface="Calibri Light" panose="020F0302020204030204" pitchFamily="34" charset="0"/>
        </a:defRPr>
      </a:lvl1pPr>
    </p:titleStyle>
    <p:bodyStyle>
      <a:lvl1pPr marL="228600" indent="-228600" algn="l" defTabSz="457200" rtl="0" eaLnBrk="1" latinLnBrk="0" hangingPunct="1">
        <a:spcBef>
          <a:spcPct val="20000"/>
        </a:spcBef>
        <a:buClr>
          <a:schemeClr val="accent2"/>
        </a:buClr>
        <a:buFont typeface="Arial"/>
        <a:buChar char="•"/>
        <a:defRPr sz="2200" b="0" i="0" kern="1200" spc="-40" baseline="0">
          <a:solidFill>
            <a:schemeClr val="tx1"/>
          </a:solidFill>
          <a:latin typeface="+mn-lt"/>
          <a:ea typeface="+mn-ea"/>
          <a:cs typeface="Calibri Light" panose="020F0302020204030204" pitchFamily="34" charset="0"/>
        </a:defRPr>
      </a:lvl1pPr>
      <a:lvl2pPr marL="511175" indent="-282575" algn="l" defTabSz="457200" rtl="0" eaLnBrk="1" latinLnBrk="0" hangingPunct="1">
        <a:spcBef>
          <a:spcPct val="20000"/>
        </a:spcBef>
        <a:buClr>
          <a:schemeClr val="accent2"/>
        </a:buClr>
        <a:buFont typeface="Arial"/>
        <a:buChar char="–"/>
        <a:defRPr sz="1800" b="0" i="0" kern="1200" spc="-40" baseline="0">
          <a:solidFill>
            <a:schemeClr val="tx1"/>
          </a:solidFill>
          <a:latin typeface="+mn-lt"/>
          <a:ea typeface="+mn-ea"/>
          <a:cs typeface="Calibri Light" panose="020F0302020204030204" pitchFamily="34" charset="0"/>
        </a:defRPr>
      </a:lvl2pPr>
      <a:lvl3pPr marL="741363" indent="-230188" algn="l" defTabSz="457200" rtl="0" eaLnBrk="1" latinLnBrk="0" hangingPunct="1">
        <a:spcBef>
          <a:spcPct val="20000"/>
        </a:spcBef>
        <a:buClr>
          <a:schemeClr val="accent2"/>
        </a:buClr>
        <a:buFont typeface="Arial"/>
        <a:buChar char="•"/>
        <a:defRPr sz="1800" b="0" i="0" kern="1200" spc="-40" baseline="0">
          <a:solidFill>
            <a:schemeClr val="tx1"/>
          </a:solidFill>
          <a:latin typeface="+mn-lt"/>
          <a:ea typeface="+mn-ea"/>
          <a:cs typeface="Calibri Light" panose="020F0302020204030204" pitchFamily="34" charset="0"/>
        </a:defRPr>
      </a:lvl3pPr>
      <a:lvl4pPr marL="1031875" indent="-290513" algn="l" defTabSz="457200" rtl="0" eaLnBrk="1" latinLnBrk="0" hangingPunct="1">
        <a:spcBef>
          <a:spcPct val="20000"/>
        </a:spcBef>
        <a:buClr>
          <a:schemeClr val="accent2"/>
        </a:buClr>
        <a:buFont typeface="Arial"/>
        <a:buChar char="–"/>
        <a:defRPr sz="1800" b="0" i="0" kern="1200" spc="-40" baseline="0">
          <a:solidFill>
            <a:schemeClr val="tx1"/>
          </a:solidFill>
          <a:latin typeface="+mn-lt"/>
          <a:ea typeface="+mn-ea"/>
          <a:cs typeface="Calibri Light" panose="020F0302020204030204" pitchFamily="34" charset="0"/>
        </a:defRPr>
      </a:lvl4pPr>
      <a:lvl5pPr marL="1314450" indent="-282575" algn="l" defTabSz="457200" rtl="0" eaLnBrk="1" latinLnBrk="0" hangingPunct="1">
        <a:spcBef>
          <a:spcPct val="20000"/>
        </a:spcBef>
        <a:buClr>
          <a:schemeClr val="accent2"/>
        </a:buClr>
        <a:buFont typeface="Arial"/>
        <a:buChar char="»"/>
        <a:defRPr sz="1800" b="0" i="0" kern="1200" spc="-40" baseline="0">
          <a:solidFill>
            <a:schemeClr val="tx1"/>
          </a:solidFill>
          <a:latin typeface="+mn-lt"/>
          <a:ea typeface="+mn-ea"/>
          <a:cs typeface="Calibri Light" panose="020F03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A424-CA8E-4C70-9E60-03005E6658A3}"/>
              </a:ext>
            </a:extLst>
          </p:cNvPr>
          <p:cNvSpPr>
            <a:spLocks noGrp="1"/>
          </p:cNvSpPr>
          <p:nvPr>
            <p:ph type="ctrTitle"/>
          </p:nvPr>
        </p:nvSpPr>
        <p:spPr/>
        <p:txBody>
          <a:bodyPr/>
          <a:lstStyle/>
          <a:p>
            <a:r>
              <a:rPr lang="en-IE" dirty="0"/>
              <a:t>Top Tasks Classification</a:t>
            </a:r>
          </a:p>
        </p:txBody>
      </p:sp>
      <p:sp>
        <p:nvSpPr>
          <p:cNvPr id="3" name="Subtitle 2">
            <a:extLst>
              <a:ext uri="{FF2B5EF4-FFF2-40B4-BE49-F238E27FC236}">
                <a16:creationId xmlns:a16="http://schemas.microsoft.com/office/drawing/2014/main" id="{3880475F-B65A-4AAE-867B-D0D9A172A5F3}"/>
              </a:ext>
            </a:extLst>
          </p:cNvPr>
          <p:cNvSpPr>
            <a:spLocks noGrp="1"/>
          </p:cNvSpPr>
          <p:nvPr>
            <p:ph type="subTitle" idx="1"/>
          </p:nvPr>
        </p:nvSpPr>
        <p:spPr/>
        <p:txBody>
          <a:bodyPr/>
          <a:lstStyle/>
          <a:p>
            <a:r>
              <a:rPr lang="en-IE" dirty="0"/>
              <a:t>Designing an intuitive navigation</a:t>
            </a:r>
          </a:p>
        </p:txBody>
      </p:sp>
    </p:spTree>
    <p:extLst>
      <p:ext uri="{BB962C8B-B14F-4D97-AF65-F5344CB8AC3E}">
        <p14:creationId xmlns:p14="http://schemas.microsoft.com/office/powerpoint/2010/main" val="1425646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81723" y="-104504"/>
            <a:ext cx="7428153" cy="788350"/>
          </a:xfrm>
        </p:spPr>
        <p:txBody>
          <a:bodyPr/>
          <a:lstStyle/>
          <a:p>
            <a:r>
              <a:rPr lang="en-US" dirty="0">
                <a:solidFill>
                  <a:srgbClr val="000000"/>
                </a:solidFill>
              </a:rPr>
              <a:t>Sorting best practice</a:t>
            </a:r>
            <a:endParaRPr lang="en-US" b="1" dirty="0">
              <a:latin typeface="+mj-lt"/>
              <a:cs typeface="Helvetica"/>
            </a:endParaRPr>
          </a:p>
        </p:txBody>
      </p:sp>
      <p:sp>
        <p:nvSpPr>
          <p:cNvPr id="5" name="Content Placeholder 3">
            <a:extLst>
              <a:ext uri="{FF2B5EF4-FFF2-40B4-BE49-F238E27FC236}">
                <a16:creationId xmlns:a16="http://schemas.microsoft.com/office/drawing/2014/main" id="{9A137784-E188-464A-8DC8-BF7FE6BAE218}"/>
              </a:ext>
            </a:extLst>
          </p:cNvPr>
          <p:cNvSpPr txBox="1">
            <a:spLocks/>
          </p:cNvSpPr>
          <p:nvPr/>
        </p:nvSpPr>
        <p:spPr>
          <a:xfrm>
            <a:off x="193640" y="841572"/>
            <a:ext cx="7242941" cy="3859901"/>
          </a:xfrm>
          <a:prstGeom prst="rect">
            <a:avLst/>
          </a:prstGeom>
        </p:spPr>
        <p:txBody>
          <a:bodyPr vert="horz" lIns="0" tIns="0" rIns="0" bIns="0" rtlCol="0">
            <a:normAutofit fontScale="85000" lnSpcReduction="10000"/>
          </a:bodyPr>
          <a:lstStyle>
            <a:lvl1pPr marL="0" indent="0" algn="l" defTabSz="457200" rtl="0" eaLnBrk="1" latinLnBrk="0" hangingPunct="1">
              <a:spcBef>
                <a:spcPct val="20000"/>
              </a:spcBef>
              <a:buClr>
                <a:schemeClr val="accent2"/>
              </a:buClr>
              <a:buFont typeface="Arial"/>
              <a:buNone/>
              <a:defRPr sz="1800" b="1" i="0" kern="1200" spc="0" baseline="0">
                <a:solidFill>
                  <a:schemeClr val="tx1"/>
                </a:solidFill>
                <a:latin typeface="Arial" panose="020B0604020202020204" pitchFamily="34" charset="0"/>
                <a:ea typeface="+mn-ea"/>
                <a:cs typeface="Arial" panose="020B0604020202020204" pitchFamily="34" charset="0"/>
              </a:defRPr>
            </a:lvl1pPr>
            <a:lvl2pPr marL="0" indent="0" algn="l" defTabSz="457200" rtl="0" eaLnBrk="1" latinLnBrk="0" hangingPunct="1">
              <a:spcBef>
                <a:spcPct val="20000"/>
              </a:spcBef>
              <a:buClr>
                <a:schemeClr val="accent2"/>
              </a:buClr>
              <a:buFont typeface="Arial"/>
              <a:buNone/>
              <a:defRPr sz="1800" b="0" i="0" kern="1200" spc="0" baseline="0">
                <a:solidFill>
                  <a:schemeClr val="tx1"/>
                </a:solidFill>
                <a:latin typeface="Arial" panose="020B0604020202020204" pitchFamily="34" charset="0"/>
                <a:ea typeface="+mn-ea"/>
                <a:cs typeface="Arial" panose="020B0604020202020204" pitchFamily="34" charset="0"/>
              </a:defRPr>
            </a:lvl2pPr>
            <a:lvl3pPr marL="169863" indent="-169863" algn="l" defTabSz="457200" rtl="0" eaLnBrk="1" latinLnBrk="0" hangingPunct="1">
              <a:spcBef>
                <a:spcPct val="20000"/>
              </a:spcBef>
              <a:buClr>
                <a:schemeClr val="accent2"/>
              </a:buClr>
              <a:buFont typeface="Arial"/>
              <a:buChar char="•"/>
              <a:defRPr sz="1800" b="0" i="0" kern="1200" spc="0" baseline="0">
                <a:solidFill>
                  <a:schemeClr val="tx1"/>
                </a:solidFill>
                <a:latin typeface="Arial" panose="020B0604020202020204" pitchFamily="34" charset="0"/>
                <a:ea typeface="+mn-ea"/>
                <a:cs typeface="Arial" panose="020B0604020202020204" pitchFamily="34" charset="0"/>
              </a:defRPr>
            </a:lvl3pPr>
            <a:lvl4pPr marL="400050" indent="-230188" algn="l" defTabSz="457200" rtl="0" eaLnBrk="1" latinLnBrk="0" hangingPunct="1">
              <a:spcBef>
                <a:spcPct val="20000"/>
              </a:spcBef>
              <a:buClr>
                <a:schemeClr val="accent2"/>
              </a:buClr>
              <a:buFont typeface="Arial"/>
              <a:buChar char="–"/>
              <a:defRPr sz="1800" b="0" i="0" kern="1200" spc="0" baseline="0">
                <a:solidFill>
                  <a:schemeClr val="tx1"/>
                </a:solidFill>
                <a:latin typeface="Arial" panose="020B0604020202020204" pitchFamily="34" charset="0"/>
                <a:ea typeface="+mn-ea"/>
                <a:cs typeface="Arial" panose="020B0604020202020204" pitchFamily="34" charset="0"/>
              </a:defRPr>
            </a:lvl4pPr>
            <a:lvl5pPr marL="631825" indent="-231775" algn="l" defTabSz="457200" rtl="0" eaLnBrk="1" latinLnBrk="0" hangingPunct="1">
              <a:spcBef>
                <a:spcPct val="20000"/>
              </a:spcBef>
              <a:buClr>
                <a:schemeClr val="accent2"/>
              </a:buClr>
              <a:buFont typeface="Arial"/>
              <a:buChar char="»"/>
              <a:defRPr sz="1800" b="0" i="0" kern="1200" spc="0" baseline="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1" indent="-342900" algn="l" defTabSz="457200" rtl="0" eaLnBrk="1" fontAlgn="auto" latinLnBrk="0" hangingPunct="1">
              <a:lnSpc>
                <a:spcPct val="100000"/>
              </a:lnSpc>
              <a:spcBef>
                <a:spcPct val="20000"/>
              </a:spcBef>
              <a:spcAft>
                <a:spcPts val="800"/>
              </a:spcAft>
              <a:buClr>
                <a:srgbClr val="41ABC8"/>
              </a:buClr>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Complete Top Tasks identification.</a:t>
            </a:r>
          </a:p>
          <a:p>
            <a:pPr marL="342900" marR="0" lvl="1" indent="-342900" algn="l" defTabSz="457200" rtl="0" eaLnBrk="1" fontAlgn="auto" latinLnBrk="0" hangingPunct="1">
              <a:lnSpc>
                <a:spcPct val="100000"/>
              </a:lnSpc>
              <a:spcBef>
                <a:spcPct val="20000"/>
              </a:spcBef>
              <a:spcAft>
                <a:spcPts val="800"/>
              </a:spcAft>
              <a:buClr>
                <a:srgbClr val="41ABC8"/>
              </a:buClr>
              <a:buSzTx/>
              <a:buFont typeface="+mj-lt"/>
              <a:buAutoNum type="arabicPeriod"/>
              <a:tabLst/>
              <a:defRPr/>
            </a:pPr>
            <a:r>
              <a:rPr lang="en-US" dirty="0">
                <a:solidFill>
                  <a:srgbClr val="000000"/>
                </a:solidFill>
              </a:rPr>
              <a:t>Top level first.</a:t>
            </a:r>
          </a:p>
          <a:p>
            <a:pPr marL="342900" marR="0" lvl="1" indent="-342900" algn="l" defTabSz="457200" rtl="0" eaLnBrk="1" fontAlgn="auto" latinLnBrk="0" hangingPunct="1">
              <a:lnSpc>
                <a:spcPct val="100000"/>
              </a:lnSpc>
              <a:spcBef>
                <a:spcPct val="20000"/>
              </a:spcBef>
              <a:spcAft>
                <a:spcPts val="800"/>
              </a:spcAft>
              <a:buClr>
                <a:srgbClr val="41ABC8"/>
              </a:buClr>
              <a:buSzTx/>
              <a:buFont typeface="+mj-lt"/>
              <a:buAutoNum type="arabicPeriod"/>
              <a:tabLst/>
              <a:defRPr/>
            </a:pPr>
            <a:r>
              <a:rPr lang="en-US" dirty="0">
                <a:solidFill>
                  <a:srgbClr val="000000"/>
                </a:solidFill>
              </a:rPr>
              <a:t>Select around 30 tasks for the sort.</a:t>
            </a:r>
          </a:p>
          <a:p>
            <a:pPr marL="342900" marR="0" lvl="1" indent="-342900" algn="l" defTabSz="457200" rtl="0" eaLnBrk="1" fontAlgn="auto" latinLnBrk="0" hangingPunct="1">
              <a:lnSpc>
                <a:spcPct val="100000"/>
              </a:lnSpc>
              <a:spcBef>
                <a:spcPct val="20000"/>
              </a:spcBef>
              <a:spcAft>
                <a:spcPts val="800"/>
              </a:spcAft>
              <a:buClr>
                <a:srgbClr val="41ABC8"/>
              </a:buClr>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Choose</a:t>
            </a:r>
            <a:r>
              <a:rPr kumimoji="0" lang="en-US" sz="18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a sorting tool (Optimal Workshop)</a:t>
            </a:r>
          </a:p>
          <a:p>
            <a:pPr marL="342900" lvl="1" indent="-342900">
              <a:spcAft>
                <a:spcPts val="800"/>
              </a:spcAft>
              <a:buClr>
                <a:srgbClr val="41ABC8"/>
              </a:buClr>
              <a:buFont typeface="+mj-lt"/>
              <a:buAutoNum type="arabicPeriod"/>
              <a:defRPr/>
            </a:pPr>
            <a:r>
              <a:rPr lang="en-US" dirty="0">
                <a:solidFill>
                  <a:srgbClr val="000000"/>
                </a:solidFill>
              </a:rPr>
              <a:t>Include short survey</a:t>
            </a:r>
          </a:p>
          <a:p>
            <a:pPr marL="342900" marR="0" lvl="1" indent="-342900" algn="l" defTabSz="457200" rtl="0" eaLnBrk="1" fontAlgn="auto" latinLnBrk="0" hangingPunct="1">
              <a:lnSpc>
                <a:spcPct val="100000"/>
              </a:lnSpc>
              <a:spcBef>
                <a:spcPct val="20000"/>
              </a:spcBef>
              <a:spcAft>
                <a:spcPts val="800"/>
              </a:spcAft>
              <a:buClr>
                <a:srgbClr val="41ABC8"/>
              </a:buClr>
              <a:buSzTx/>
              <a:buFont typeface="+mj-lt"/>
              <a:buAutoNum type="arabicPeriod"/>
              <a:tabLst/>
              <a:defRPr/>
            </a:pPr>
            <a:r>
              <a:rPr lang="en-US" baseline="0" dirty="0">
                <a:solidFill>
                  <a:srgbClr val="000000"/>
                </a:solidFill>
              </a:rPr>
              <a:t>Get</a:t>
            </a:r>
            <a:r>
              <a:rPr lang="en-US" dirty="0">
                <a:solidFill>
                  <a:srgbClr val="000000"/>
                </a:solidFill>
              </a:rPr>
              <a:t> minimum of 15 people to sort</a:t>
            </a:r>
          </a:p>
          <a:p>
            <a:pPr marL="342900" lvl="1" indent="-342900">
              <a:spcAft>
                <a:spcPts val="800"/>
              </a:spcAft>
              <a:buFont typeface="+mj-lt"/>
              <a:buAutoNum type="arabicPeriod"/>
            </a:pPr>
            <a:r>
              <a:rPr lang="en-US" dirty="0">
                <a:solidFill>
                  <a:srgbClr val="000000"/>
                </a:solidFill>
              </a:rPr>
              <a:t>Present tasks in top tasks results order.</a:t>
            </a:r>
          </a:p>
          <a:p>
            <a:pPr marL="342900" lvl="1" indent="-342900">
              <a:spcAft>
                <a:spcPts val="800"/>
              </a:spcAft>
              <a:buFont typeface="+mj-lt"/>
              <a:buAutoNum type="arabicPeriod"/>
            </a:pPr>
            <a:r>
              <a:rPr lang="en-US" dirty="0">
                <a:solidFill>
                  <a:srgbClr val="000000"/>
                </a:solidFill>
              </a:rPr>
              <a:t>Do not make it compulsory to sort everything.</a:t>
            </a:r>
          </a:p>
          <a:p>
            <a:pPr marL="342900" lvl="1" indent="-342900">
              <a:spcAft>
                <a:spcPts val="800"/>
              </a:spcAft>
              <a:buFont typeface="+mj-lt"/>
              <a:buAutoNum type="arabicPeriod"/>
            </a:pPr>
            <a:r>
              <a:rPr lang="en-US" dirty="0">
                <a:solidFill>
                  <a:srgbClr val="000000"/>
                </a:solidFill>
              </a:rPr>
              <a:t>Do NOT make it compulsory to name groups.</a:t>
            </a:r>
          </a:p>
          <a:p>
            <a:pPr marL="342900" lvl="1" indent="-342900">
              <a:spcAft>
                <a:spcPts val="800"/>
              </a:spcAft>
              <a:buFont typeface="+mj-lt"/>
              <a:buAutoNum type="arabicPeriod"/>
            </a:pPr>
            <a:r>
              <a:rPr lang="en-US" dirty="0">
                <a:solidFill>
                  <a:srgbClr val="000000"/>
                </a:solidFill>
              </a:rPr>
              <a:t>Agree on a hypothetical classification</a:t>
            </a:r>
          </a:p>
          <a:p>
            <a:pPr marL="342900" lvl="1" indent="-342900">
              <a:spcAft>
                <a:spcPts val="800"/>
              </a:spcAft>
              <a:buFont typeface="+mj-lt"/>
              <a:buAutoNum type="arabicPeriod"/>
            </a:pPr>
            <a:r>
              <a:rPr lang="en-US" dirty="0">
                <a:solidFill>
                  <a:srgbClr val="000000"/>
                </a:solidFill>
              </a:rPr>
              <a:t>Everything gets classified </a:t>
            </a:r>
          </a:p>
          <a:p>
            <a:pPr marL="342900" marR="0" lvl="1" indent="-342900" algn="l" defTabSz="457200" rtl="0" eaLnBrk="1" fontAlgn="auto" latinLnBrk="0" hangingPunct="1">
              <a:lnSpc>
                <a:spcPct val="100000"/>
              </a:lnSpc>
              <a:spcBef>
                <a:spcPct val="20000"/>
              </a:spcBef>
              <a:spcAft>
                <a:spcPts val="800"/>
              </a:spcAft>
              <a:buClr>
                <a:srgbClr val="41ABC8"/>
              </a:buClr>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1" indent="-342900" algn="l" defTabSz="457200" rtl="0" eaLnBrk="1" fontAlgn="auto" latinLnBrk="0" hangingPunct="1">
              <a:lnSpc>
                <a:spcPct val="100000"/>
              </a:lnSpc>
              <a:spcBef>
                <a:spcPct val="20000"/>
              </a:spcBef>
              <a:spcAft>
                <a:spcPts val="800"/>
              </a:spcAft>
              <a:buClr>
                <a:srgbClr val="41ABC8"/>
              </a:buClr>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1" indent="-342900" algn="l" defTabSz="457200" rtl="0" eaLnBrk="1" fontAlgn="auto" latinLnBrk="0" hangingPunct="1">
              <a:lnSpc>
                <a:spcPct val="100000"/>
              </a:lnSpc>
              <a:spcBef>
                <a:spcPct val="20000"/>
              </a:spcBef>
              <a:spcAft>
                <a:spcPts val="800"/>
              </a:spcAft>
              <a:buClr>
                <a:srgbClr val="41ABC8"/>
              </a:buClr>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2131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91C3A3F-9F6B-D4AF-63AE-7A7B8C811490}"/>
              </a:ext>
            </a:extLst>
          </p:cNvPr>
          <p:cNvSpPr>
            <a:spLocks noGrp="1"/>
          </p:cNvSpPr>
          <p:nvPr>
            <p:ph type="title"/>
          </p:nvPr>
        </p:nvSpPr>
        <p:spPr>
          <a:xfrm>
            <a:off x="181723" y="61751"/>
            <a:ext cx="8128797" cy="788350"/>
          </a:xfrm>
        </p:spPr>
        <p:txBody>
          <a:bodyPr>
            <a:normAutofit/>
          </a:bodyPr>
          <a:lstStyle/>
          <a:p>
            <a:r>
              <a:rPr lang="en-GB" dirty="0">
                <a:solidFill>
                  <a:srgbClr val="000000"/>
                </a:solidFill>
                <a:latin typeface="+mj-lt"/>
                <a:cs typeface="Helvetica"/>
              </a:rPr>
              <a:t>Hypothetical classification</a:t>
            </a:r>
            <a:br>
              <a:rPr lang="en-GB" dirty="0">
                <a:solidFill>
                  <a:srgbClr val="000000"/>
                </a:solidFill>
                <a:latin typeface="+mj-lt"/>
                <a:cs typeface="Helvetica"/>
              </a:rPr>
            </a:br>
            <a:endParaRPr lang="en-US" dirty="0">
              <a:latin typeface="+mj-lt"/>
              <a:cs typeface="Helvetica"/>
            </a:endParaRPr>
          </a:p>
        </p:txBody>
      </p:sp>
      <p:pic>
        <p:nvPicPr>
          <p:cNvPr id="3" name="Picture 2">
            <a:extLst>
              <a:ext uri="{FF2B5EF4-FFF2-40B4-BE49-F238E27FC236}">
                <a16:creationId xmlns:a16="http://schemas.microsoft.com/office/drawing/2014/main" id="{690E8A67-2CEE-8B91-A806-B3B02C68487D}"/>
              </a:ext>
            </a:extLst>
          </p:cNvPr>
          <p:cNvPicPr>
            <a:picLocks noChangeAspect="1"/>
          </p:cNvPicPr>
          <p:nvPr/>
        </p:nvPicPr>
        <p:blipFill>
          <a:blip r:embed="rId2"/>
          <a:stretch>
            <a:fillRect/>
          </a:stretch>
        </p:blipFill>
        <p:spPr>
          <a:xfrm>
            <a:off x="1494845" y="850101"/>
            <a:ext cx="5221544" cy="3566628"/>
          </a:xfrm>
          <a:prstGeom prst="rect">
            <a:avLst/>
          </a:prstGeom>
        </p:spPr>
      </p:pic>
    </p:spTree>
    <p:extLst>
      <p:ext uri="{BB962C8B-B14F-4D97-AF65-F5344CB8AC3E}">
        <p14:creationId xmlns:p14="http://schemas.microsoft.com/office/powerpoint/2010/main" val="1306175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91C3A3F-9F6B-D4AF-63AE-7A7B8C811490}"/>
              </a:ext>
            </a:extLst>
          </p:cNvPr>
          <p:cNvSpPr>
            <a:spLocks noGrp="1"/>
          </p:cNvSpPr>
          <p:nvPr>
            <p:ph type="title"/>
          </p:nvPr>
        </p:nvSpPr>
        <p:spPr>
          <a:xfrm>
            <a:off x="181723" y="61751"/>
            <a:ext cx="8128797" cy="788350"/>
          </a:xfrm>
        </p:spPr>
        <p:txBody>
          <a:bodyPr>
            <a:normAutofit/>
          </a:bodyPr>
          <a:lstStyle/>
          <a:p>
            <a:r>
              <a:rPr lang="en-GB" dirty="0">
                <a:solidFill>
                  <a:srgbClr val="000000"/>
                </a:solidFill>
                <a:latin typeface="+mj-lt"/>
                <a:cs typeface="Helvetica"/>
              </a:rPr>
              <a:t>Task instructions for testing</a:t>
            </a:r>
            <a:br>
              <a:rPr lang="en-GB" dirty="0">
                <a:solidFill>
                  <a:srgbClr val="000000"/>
                </a:solidFill>
                <a:latin typeface="+mj-lt"/>
                <a:cs typeface="Helvetica"/>
              </a:rPr>
            </a:br>
            <a:endParaRPr lang="en-US" dirty="0">
              <a:latin typeface="+mj-lt"/>
              <a:cs typeface="Helvetica"/>
            </a:endParaRPr>
          </a:p>
        </p:txBody>
      </p:sp>
      <p:pic>
        <p:nvPicPr>
          <p:cNvPr id="5" name="Picture 4">
            <a:extLst>
              <a:ext uri="{FF2B5EF4-FFF2-40B4-BE49-F238E27FC236}">
                <a16:creationId xmlns:a16="http://schemas.microsoft.com/office/drawing/2014/main" id="{5EAF98CA-8523-AF67-E4BA-7ABD8F4C263F}"/>
              </a:ext>
            </a:extLst>
          </p:cNvPr>
          <p:cNvPicPr>
            <a:picLocks noChangeAspect="1"/>
          </p:cNvPicPr>
          <p:nvPr/>
        </p:nvPicPr>
        <p:blipFill>
          <a:blip r:embed="rId2"/>
          <a:stretch>
            <a:fillRect/>
          </a:stretch>
        </p:blipFill>
        <p:spPr>
          <a:xfrm>
            <a:off x="0" y="698500"/>
            <a:ext cx="9144000" cy="3746500"/>
          </a:xfrm>
          <a:prstGeom prst="rect">
            <a:avLst/>
          </a:prstGeom>
        </p:spPr>
      </p:pic>
    </p:spTree>
    <p:extLst>
      <p:ext uri="{BB962C8B-B14F-4D97-AF65-F5344CB8AC3E}">
        <p14:creationId xmlns:p14="http://schemas.microsoft.com/office/powerpoint/2010/main" val="260625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91C3A3F-9F6B-D4AF-63AE-7A7B8C811490}"/>
              </a:ext>
            </a:extLst>
          </p:cNvPr>
          <p:cNvSpPr>
            <a:spLocks noGrp="1"/>
          </p:cNvSpPr>
          <p:nvPr>
            <p:ph type="title"/>
          </p:nvPr>
        </p:nvSpPr>
        <p:spPr>
          <a:xfrm>
            <a:off x="181723" y="61751"/>
            <a:ext cx="8128797" cy="496599"/>
          </a:xfrm>
        </p:spPr>
        <p:txBody>
          <a:bodyPr>
            <a:normAutofit/>
          </a:bodyPr>
          <a:lstStyle/>
          <a:p>
            <a:r>
              <a:rPr lang="en-GB" dirty="0">
                <a:solidFill>
                  <a:srgbClr val="000000"/>
                </a:solidFill>
                <a:latin typeface="+mj-lt"/>
                <a:cs typeface="Helvetica"/>
              </a:rPr>
              <a:t>Submit a suggestion for a new regulation.</a:t>
            </a:r>
          </a:p>
        </p:txBody>
      </p:sp>
      <p:pic>
        <p:nvPicPr>
          <p:cNvPr id="3" name="Picture 2">
            <a:extLst>
              <a:ext uri="{FF2B5EF4-FFF2-40B4-BE49-F238E27FC236}">
                <a16:creationId xmlns:a16="http://schemas.microsoft.com/office/drawing/2014/main" id="{690E8A67-2CEE-8B91-A806-B3B02C68487D}"/>
              </a:ext>
            </a:extLst>
          </p:cNvPr>
          <p:cNvPicPr>
            <a:picLocks noChangeAspect="1"/>
          </p:cNvPicPr>
          <p:nvPr/>
        </p:nvPicPr>
        <p:blipFill rotWithShape="1">
          <a:blip r:embed="rId2"/>
          <a:srcRect r="32389"/>
          <a:stretch/>
        </p:blipFill>
        <p:spPr>
          <a:xfrm>
            <a:off x="1494845" y="850101"/>
            <a:ext cx="3530309" cy="3566628"/>
          </a:xfrm>
          <a:prstGeom prst="rect">
            <a:avLst/>
          </a:prstGeom>
        </p:spPr>
      </p:pic>
    </p:spTree>
    <p:extLst>
      <p:ext uri="{BB962C8B-B14F-4D97-AF65-F5344CB8AC3E}">
        <p14:creationId xmlns:p14="http://schemas.microsoft.com/office/powerpoint/2010/main" val="1151224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5CC11-A61D-A708-9F05-D164F7D8630D}"/>
              </a:ext>
            </a:extLst>
          </p:cNvPr>
          <p:cNvSpPr>
            <a:spLocks noGrp="1"/>
          </p:cNvSpPr>
          <p:nvPr>
            <p:ph type="title"/>
          </p:nvPr>
        </p:nvSpPr>
        <p:spPr>
          <a:xfrm>
            <a:off x="127000" y="10989"/>
            <a:ext cx="8890000" cy="1714500"/>
          </a:xfrm>
        </p:spPr>
        <p:txBody>
          <a:bodyPr>
            <a:normAutofit/>
          </a:bodyPr>
          <a:lstStyle/>
          <a:p>
            <a:r>
              <a:rPr lang="en-GB" dirty="0">
                <a:solidFill>
                  <a:srgbClr val="000000"/>
                </a:solidFill>
                <a:latin typeface="Arial" panose="020B0604020202020204" pitchFamily="34" charset="0"/>
              </a:rPr>
              <a:t>Top Task 11: Advocacy, proposing new laws, amendments, ideas</a:t>
            </a:r>
            <a:br>
              <a:rPr lang="en-GB" dirty="0">
                <a:solidFill>
                  <a:srgbClr val="000000"/>
                </a:solidFill>
                <a:latin typeface="Arial" panose="020B0604020202020204" pitchFamily="34" charset="0"/>
              </a:rPr>
            </a:b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11: Submit a suggestion for a new regulation.</a:t>
            </a:r>
            <a:br>
              <a:rPr lang="en-GB" dirty="0">
                <a:solidFill>
                  <a:srgbClr val="000000"/>
                </a:solidFill>
                <a:latin typeface="Arial" panose="020B0604020202020204" pitchFamily="34" charset="0"/>
              </a:rPr>
            </a:br>
            <a:endParaRPr lang="en-IE" dirty="0">
              <a:solidFill>
                <a:srgbClr val="000000"/>
              </a:solidFill>
              <a:latin typeface="Arial" panose="020B0604020202020204" pitchFamily="34" charset="0"/>
            </a:endParaRPr>
          </a:p>
        </p:txBody>
      </p:sp>
      <p:pic>
        <p:nvPicPr>
          <p:cNvPr id="3" name="Picture 2">
            <a:extLst>
              <a:ext uri="{FF2B5EF4-FFF2-40B4-BE49-F238E27FC236}">
                <a16:creationId xmlns:a16="http://schemas.microsoft.com/office/drawing/2014/main" id="{66ACB41E-6144-9340-BD4C-A63A0F0AACF9}"/>
              </a:ext>
            </a:extLst>
          </p:cNvPr>
          <p:cNvPicPr>
            <a:picLocks noChangeAspect="1"/>
          </p:cNvPicPr>
          <p:nvPr/>
        </p:nvPicPr>
        <p:blipFill>
          <a:blip r:embed="rId2"/>
          <a:stretch>
            <a:fillRect/>
          </a:stretch>
        </p:blipFill>
        <p:spPr>
          <a:xfrm>
            <a:off x="-508000" y="2426180"/>
            <a:ext cx="3600450" cy="2399820"/>
          </a:xfrm>
          <a:prstGeom prst="rect">
            <a:avLst/>
          </a:prstGeom>
        </p:spPr>
      </p:pic>
      <p:pic>
        <p:nvPicPr>
          <p:cNvPr id="4" name="Picture 3">
            <a:extLst>
              <a:ext uri="{FF2B5EF4-FFF2-40B4-BE49-F238E27FC236}">
                <a16:creationId xmlns:a16="http://schemas.microsoft.com/office/drawing/2014/main" id="{E79D49A0-444A-0B7D-5955-36C4321F656E}"/>
              </a:ext>
            </a:extLst>
          </p:cNvPr>
          <p:cNvPicPr>
            <a:picLocks noChangeAspect="1"/>
          </p:cNvPicPr>
          <p:nvPr/>
        </p:nvPicPr>
        <p:blipFill>
          <a:blip r:embed="rId3"/>
          <a:stretch>
            <a:fillRect/>
          </a:stretch>
        </p:blipFill>
        <p:spPr>
          <a:xfrm>
            <a:off x="2711450" y="2492327"/>
            <a:ext cx="6178550" cy="2333673"/>
          </a:xfrm>
          <a:prstGeom prst="rect">
            <a:avLst/>
          </a:prstGeom>
        </p:spPr>
      </p:pic>
    </p:spTree>
    <p:extLst>
      <p:ext uri="{BB962C8B-B14F-4D97-AF65-F5344CB8AC3E}">
        <p14:creationId xmlns:p14="http://schemas.microsoft.com/office/powerpoint/2010/main" val="4199659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81723" y="-104504"/>
            <a:ext cx="7428153" cy="788350"/>
          </a:xfrm>
        </p:spPr>
        <p:txBody>
          <a:bodyPr/>
          <a:lstStyle/>
          <a:p>
            <a:r>
              <a:rPr lang="en-US" dirty="0">
                <a:solidFill>
                  <a:srgbClr val="000000"/>
                </a:solidFill>
              </a:rPr>
              <a:t>Classification testing best practice</a:t>
            </a:r>
            <a:endParaRPr lang="en-US" b="1" dirty="0">
              <a:latin typeface="+mj-lt"/>
              <a:cs typeface="Helvetica"/>
            </a:endParaRPr>
          </a:p>
        </p:txBody>
      </p:sp>
      <p:sp>
        <p:nvSpPr>
          <p:cNvPr id="5" name="Content Placeholder 3">
            <a:extLst>
              <a:ext uri="{FF2B5EF4-FFF2-40B4-BE49-F238E27FC236}">
                <a16:creationId xmlns:a16="http://schemas.microsoft.com/office/drawing/2014/main" id="{9A137784-E188-464A-8DC8-BF7FE6BAE218}"/>
              </a:ext>
            </a:extLst>
          </p:cNvPr>
          <p:cNvSpPr txBox="1">
            <a:spLocks/>
          </p:cNvSpPr>
          <p:nvPr/>
        </p:nvSpPr>
        <p:spPr>
          <a:xfrm>
            <a:off x="193640" y="1131145"/>
            <a:ext cx="7242941" cy="3570328"/>
          </a:xfrm>
          <a:prstGeom prst="rect">
            <a:avLst/>
          </a:prstGeom>
        </p:spPr>
        <p:txBody>
          <a:bodyPr vert="horz" lIns="0" tIns="0" rIns="0" bIns="0" rtlCol="0">
            <a:normAutofit/>
          </a:bodyPr>
          <a:lstStyle>
            <a:lvl1pPr marL="0" indent="0" algn="l" defTabSz="457200" rtl="0" eaLnBrk="1" latinLnBrk="0" hangingPunct="1">
              <a:spcBef>
                <a:spcPct val="20000"/>
              </a:spcBef>
              <a:buClr>
                <a:schemeClr val="accent2"/>
              </a:buClr>
              <a:buFont typeface="Arial"/>
              <a:buNone/>
              <a:defRPr sz="1800" b="1" i="0" kern="1200" spc="0" baseline="0">
                <a:solidFill>
                  <a:schemeClr val="tx1"/>
                </a:solidFill>
                <a:latin typeface="Arial" panose="020B0604020202020204" pitchFamily="34" charset="0"/>
                <a:ea typeface="+mn-ea"/>
                <a:cs typeface="Arial" panose="020B0604020202020204" pitchFamily="34" charset="0"/>
              </a:defRPr>
            </a:lvl1pPr>
            <a:lvl2pPr marL="0" indent="0" algn="l" defTabSz="457200" rtl="0" eaLnBrk="1" latinLnBrk="0" hangingPunct="1">
              <a:spcBef>
                <a:spcPct val="20000"/>
              </a:spcBef>
              <a:buClr>
                <a:schemeClr val="accent2"/>
              </a:buClr>
              <a:buFont typeface="Arial"/>
              <a:buNone/>
              <a:defRPr sz="1800" b="0" i="0" kern="1200" spc="0" baseline="0">
                <a:solidFill>
                  <a:schemeClr val="tx1"/>
                </a:solidFill>
                <a:latin typeface="Arial" panose="020B0604020202020204" pitchFamily="34" charset="0"/>
                <a:ea typeface="+mn-ea"/>
                <a:cs typeface="Arial" panose="020B0604020202020204" pitchFamily="34" charset="0"/>
              </a:defRPr>
            </a:lvl2pPr>
            <a:lvl3pPr marL="169863" indent="-169863" algn="l" defTabSz="457200" rtl="0" eaLnBrk="1" latinLnBrk="0" hangingPunct="1">
              <a:spcBef>
                <a:spcPct val="20000"/>
              </a:spcBef>
              <a:buClr>
                <a:schemeClr val="accent2"/>
              </a:buClr>
              <a:buFont typeface="Arial"/>
              <a:buChar char="•"/>
              <a:defRPr sz="1800" b="0" i="0" kern="1200" spc="0" baseline="0">
                <a:solidFill>
                  <a:schemeClr val="tx1"/>
                </a:solidFill>
                <a:latin typeface="Arial" panose="020B0604020202020204" pitchFamily="34" charset="0"/>
                <a:ea typeface="+mn-ea"/>
                <a:cs typeface="Arial" panose="020B0604020202020204" pitchFamily="34" charset="0"/>
              </a:defRPr>
            </a:lvl3pPr>
            <a:lvl4pPr marL="400050" indent="-230188" algn="l" defTabSz="457200" rtl="0" eaLnBrk="1" latinLnBrk="0" hangingPunct="1">
              <a:spcBef>
                <a:spcPct val="20000"/>
              </a:spcBef>
              <a:buClr>
                <a:schemeClr val="accent2"/>
              </a:buClr>
              <a:buFont typeface="Arial"/>
              <a:buChar char="–"/>
              <a:defRPr sz="1800" b="0" i="0" kern="1200" spc="0" baseline="0">
                <a:solidFill>
                  <a:schemeClr val="tx1"/>
                </a:solidFill>
                <a:latin typeface="Arial" panose="020B0604020202020204" pitchFamily="34" charset="0"/>
                <a:ea typeface="+mn-ea"/>
                <a:cs typeface="Arial" panose="020B0604020202020204" pitchFamily="34" charset="0"/>
              </a:defRPr>
            </a:lvl4pPr>
            <a:lvl5pPr marL="631825" indent="-231775" algn="l" defTabSz="457200" rtl="0" eaLnBrk="1" latinLnBrk="0" hangingPunct="1">
              <a:spcBef>
                <a:spcPct val="20000"/>
              </a:spcBef>
              <a:buClr>
                <a:schemeClr val="accent2"/>
              </a:buClr>
              <a:buFont typeface="Arial"/>
              <a:buChar char="»"/>
              <a:defRPr sz="1800" b="0" i="0" kern="1200" spc="0" baseline="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1" indent="-342900" algn="l" defTabSz="457200" rtl="0" eaLnBrk="1" fontAlgn="auto" latinLnBrk="0" hangingPunct="1">
              <a:lnSpc>
                <a:spcPct val="100000"/>
              </a:lnSpc>
              <a:spcBef>
                <a:spcPct val="20000"/>
              </a:spcBef>
              <a:spcAft>
                <a:spcPts val="800"/>
              </a:spcAft>
              <a:buClr>
                <a:srgbClr val="41ABC8"/>
              </a:buClr>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 instructions</a:t>
            </a:r>
          </a:p>
          <a:p>
            <a:pPr marL="342900" marR="0" lvl="1" indent="-342900" algn="l" defTabSz="457200" rtl="0" eaLnBrk="1" fontAlgn="auto" latinLnBrk="0" hangingPunct="1">
              <a:lnSpc>
                <a:spcPct val="100000"/>
              </a:lnSpc>
              <a:spcBef>
                <a:spcPct val="20000"/>
              </a:spcBef>
              <a:spcAft>
                <a:spcPts val="800"/>
              </a:spcAft>
              <a:buClr>
                <a:srgbClr val="41ABC8"/>
              </a:buClr>
              <a:buSzTx/>
              <a:buFont typeface="+mj-lt"/>
              <a:buAutoNum type="arabicPeriod"/>
              <a:tabLst/>
              <a:defRPr/>
            </a:pPr>
            <a:r>
              <a:rPr lang="en-US" dirty="0">
                <a:solidFill>
                  <a:srgbClr val="000000"/>
                </a:solidFill>
              </a:rPr>
              <a:t>15 people</a:t>
            </a:r>
          </a:p>
          <a:p>
            <a:pPr marL="342900" marR="0" lvl="1" indent="-342900" algn="l" defTabSz="457200" rtl="0" eaLnBrk="1" fontAlgn="auto" latinLnBrk="0" hangingPunct="1">
              <a:lnSpc>
                <a:spcPct val="100000"/>
              </a:lnSpc>
              <a:spcBef>
                <a:spcPct val="20000"/>
              </a:spcBef>
              <a:spcAft>
                <a:spcPts val="800"/>
              </a:spcAft>
              <a:buClr>
                <a:srgbClr val="41ABC8"/>
              </a:buClr>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Avoid</a:t>
            </a:r>
            <a:r>
              <a:rPr kumimoji="0" lang="en-US" sz="18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words that appear in classification</a:t>
            </a:r>
          </a:p>
          <a:p>
            <a:pPr marL="342900" marR="0" lvl="1" indent="-342900" algn="l" defTabSz="457200" rtl="0" eaLnBrk="1" fontAlgn="auto" latinLnBrk="0" hangingPunct="1">
              <a:lnSpc>
                <a:spcPct val="100000"/>
              </a:lnSpc>
              <a:spcBef>
                <a:spcPct val="20000"/>
              </a:spcBef>
              <a:spcAft>
                <a:spcPts val="800"/>
              </a:spcAft>
              <a:buClr>
                <a:srgbClr val="41ABC8"/>
              </a:buClr>
              <a:buSzTx/>
              <a:buFont typeface="+mj-lt"/>
              <a:buAutoNum type="arabicPeriod"/>
              <a:tabLst/>
              <a:defRPr/>
            </a:pPr>
            <a:r>
              <a:rPr lang="en-US" baseline="0" dirty="0">
                <a:solidFill>
                  <a:srgbClr val="000000"/>
                </a:solidFill>
              </a:rPr>
              <a:t>Allow</a:t>
            </a:r>
            <a:r>
              <a:rPr lang="en-US" dirty="0">
                <a:solidFill>
                  <a:srgbClr val="000000"/>
                </a:solidFill>
              </a:rPr>
              <a:t> people to skip tasks</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1" indent="-342900" algn="l" defTabSz="457200" rtl="0" eaLnBrk="1" fontAlgn="auto" latinLnBrk="0" hangingPunct="1">
              <a:lnSpc>
                <a:spcPct val="100000"/>
              </a:lnSpc>
              <a:spcBef>
                <a:spcPct val="20000"/>
              </a:spcBef>
              <a:spcAft>
                <a:spcPts val="800"/>
              </a:spcAft>
              <a:buClr>
                <a:srgbClr val="41ABC8"/>
              </a:buClr>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1" indent="-342900" algn="l" defTabSz="457200" rtl="0" eaLnBrk="1" fontAlgn="auto" latinLnBrk="0" hangingPunct="1">
              <a:lnSpc>
                <a:spcPct val="100000"/>
              </a:lnSpc>
              <a:spcBef>
                <a:spcPct val="20000"/>
              </a:spcBef>
              <a:spcAft>
                <a:spcPts val="800"/>
              </a:spcAft>
              <a:buClr>
                <a:srgbClr val="41ABC8"/>
              </a:buClr>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1" indent="-342900" algn="l" defTabSz="457200" rtl="0" eaLnBrk="1" fontAlgn="auto" latinLnBrk="0" hangingPunct="1">
              <a:lnSpc>
                <a:spcPct val="100000"/>
              </a:lnSpc>
              <a:spcBef>
                <a:spcPct val="20000"/>
              </a:spcBef>
              <a:spcAft>
                <a:spcPts val="800"/>
              </a:spcAft>
              <a:buClr>
                <a:srgbClr val="41ABC8"/>
              </a:buClr>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846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5429" y="981367"/>
            <a:ext cx="8281851" cy="394051"/>
          </a:xfrm>
        </p:spPr>
        <p:txBody>
          <a:bodyPr/>
          <a:lstStyle/>
          <a:p>
            <a:r>
              <a:rPr lang="en-GB" dirty="0"/>
              <a:t>Typically, it takes three rounds of testing to get to an 80% - 90%overall success rate</a:t>
            </a:r>
            <a:endParaRPr lang="nl-BE" dirty="0"/>
          </a:p>
        </p:txBody>
      </p:sp>
      <p:sp>
        <p:nvSpPr>
          <p:cNvPr id="3" name="TextBox 2"/>
          <p:cNvSpPr txBox="1"/>
          <p:nvPr/>
        </p:nvSpPr>
        <p:spPr>
          <a:xfrm>
            <a:off x="1717417" y="3948569"/>
            <a:ext cx="1075936" cy="267766"/>
          </a:xfrm>
          <a:prstGeom prst="rect">
            <a:avLst/>
          </a:prstGeom>
          <a:noFill/>
        </p:spPr>
        <p:txBody>
          <a:bodyPr wrap="none" rtlCol="0">
            <a:spAutoFit/>
          </a:bodyPr>
          <a:lstStyle/>
          <a:p>
            <a:pPr marL="0" marR="0" lvl="0" indent="0" algn="l" defTabSz="685800" rtl="0" eaLnBrk="1" fontAlgn="base" latinLnBrk="0" hangingPunct="1">
              <a:lnSpc>
                <a:spcPct val="95000"/>
              </a:lnSpc>
              <a:spcBef>
                <a:spcPts val="300"/>
              </a:spcBef>
              <a:spcAft>
                <a:spcPct val="0"/>
              </a:spcAft>
              <a:buClrTx/>
              <a:buSzTx/>
              <a:buFontTx/>
              <a:buNone/>
              <a:tabLst/>
              <a:defRPr/>
            </a:pPr>
            <a:r>
              <a:rPr kumimoji="0" lang="nl-BE" sz="1200" b="0" i="0" u="none" strike="noStrike" kern="1200" cap="none" spc="0" normalizeH="0" baseline="0" noProof="0" dirty="0">
                <a:ln>
                  <a:noFill/>
                </a:ln>
                <a:solidFill>
                  <a:srgbClr val="015D8B"/>
                </a:solidFill>
                <a:effectLst/>
                <a:uLnTx/>
                <a:uFillTx/>
                <a:latin typeface="Arial"/>
                <a:ea typeface="+mn-ea"/>
                <a:cs typeface="Arial" charset="0"/>
              </a:rPr>
              <a:t>1</a:t>
            </a:r>
            <a:r>
              <a:rPr kumimoji="0" lang="nl-BE" sz="1200" b="0" i="0" u="none" strike="noStrike" kern="1200" cap="none" spc="0" normalizeH="0" baseline="30000" noProof="0" dirty="0">
                <a:ln>
                  <a:noFill/>
                </a:ln>
                <a:solidFill>
                  <a:srgbClr val="015D8B"/>
                </a:solidFill>
                <a:effectLst/>
                <a:uLnTx/>
                <a:uFillTx/>
                <a:latin typeface="Arial"/>
                <a:ea typeface="+mn-ea"/>
                <a:cs typeface="Arial" charset="0"/>
              </a:rPr>
              <a:t>st</a:t>
            </a:r>
            <a:r>
              <a:rPr kumimoji="0" lang="nl-BE" sz="1200" b="0" i="0" u="none" strike="noStrike" kern="1200" cap="none" spc="0" normalizeH="0" baseline="0" noProof="0" dirty="0">
                <a:ln>
                  <a:noFill/>
                </a:ln>
                <a:solidFill>
                  <a:srgbClr val="015D8B"/>
                </a:solidFill>
                <a:effectLst/>
                <a:uLnTx/>
                <a:uFillTx/>
                <a:latin typeface="Arial"/>
                <a:ea typeface="+mn-ea"/>
                <a:cs typeface="Arial" charset="0"/>
              </a:rPr>
              <a:t> test round</a:t>
            </a:r>
            <a:endParaRPr kumimoji="0" lang="en-US" sz="1200" b="0" i="0" u="none" strike="noStrike" kern="1200" cap="none" spc="0" normalizeH="0" baseline="0" noProof="0" dirty="0" err="1">
              <a:ln>
                <a:noFill/>
              </a:ln>
              <a:solidFill>
                <a:srgbClr val="015D8B"/>
              </a:solidFill>
              <a:effectLst/>
              <a:uLnTx/>
              <a:uFillTx/>
              <a:latin typeface="Arial"/>
              <a:ea typeface="+mn-ea"/>
              <a:cs typeface="Arial" charset="0"/>
            </a:endParaRPr>
          </a:p>
        </p:txBody>
      </p:sp>
      <p:sp>
        <p:nvSpPr>
          <p:cNvPr id="10" name="TextBox 9"/>
          <p:cNvSpPr txBox="1"/>
          <p:nvPr/>
        </p:nvSpPr>
        <p:spPr>
          <a:xfrm>
            <a:off x="4004586" y="3948569"/>
            <a:ext cx="1111202" cy="267766"/>
          </a:xfrm>
          <a:prstGeom prst="rect">
            <a:avLst/>
          </a:prstGeom>
          <a:noFill/>
        </p:spPr>
        <p:txBody>
          <a:bodyPr wrap="none" rtlCol="0">
            <a:spAutoFit/>
          </a:bodyPr>
          <a:lstStyle/>
          <a:p>
            <a:pPr marL="0" marR="0" lvl="0" indent="0" algn="l" defTabSz="685800" rtl="0" eaLnBrk="1" fontAlgn="base" latinLnBrk="0" hangingPunct="1">
              <a:lnSpc>
                <a:spcPct val="95000"/>
              </a:lnSpc>
              <a:spcBef>
                <a:spcPts val="300"/>
              </a:spcBef>
              <a:spcAft>
                <a:spcPct val="0"/>
              </a:spcAft>
              <a:buClrTx/>
              <a:buSzTx/>
              <a:buFontTx/>
              <a:buNone/>
              <a:tabLst/>
              <a:defRPr/>
            </a:pPr>
            <a:r>
              <a:rPr kumimoji="0" lang="nl-BE" sz="1200" b="0" i="0" u="none" strike="noStrike" kern="1200" cap="none" spc="0" normalizeH="0" baseline="0" noProof="0" dirty="0">
                <a:ln>
                  <a:noFill/>
                </a:ln>
                <a:solidFill>
                  <a:srgbClr val="015D8B"/>
                </a:solidFill>
                <a:effectLst/>
                <a:uLnTx/>
                <a:uFillTx/>
                <a:latin typeface="Arial"/>
                <a:ea typeface="+mn-ea"/>
                <a:cs typeface="Arial" charset="0"/>
              </a:rPr>
              <a:t>2</a:t>
            </a:r>
            <a:r>
              <a:rPr kumimoji="0" lang="nl-BE" sz="1200" b="0" i="0" u="none" strike="noStrike" kern="1200" cap="none" spc="0" normalizeH="0" baseline="30000" noProof="0" dirty="0">
                <a:ln>
                  <a:noFill/>
                </a:ln>
                <a:solidFill>
                  <a:srgbClr val="015D8B"/>
                </a:solidFill>
                <a:effectLst/>
                <a:uLnTx/>
                <a:uFillTx/>
                <a:latin typeface="Arial"/>
                <a:ea typeface="+mn-ea"/>
                <a:cs typeface="Arial" charset="0"/>
              </a:rPr>
              <a:t>nd</a:t>
            </a:r>
            <a:r>
              <a:rPr kumimoji="0" lang="nl-BE" sz="1200" b="0" i="0" u="none" strike="noStrike" kern="1200" cap="none" spc="0" normalizeH="0" baseline="0" noProof="0" dirty="0">
                <a:ln>
                  <a:noFill/>
                </a:ln>
                <a:solidFill>
                  <a:srgbClr val="015D8B"/>
                </a:solidFill>
                <a:effectLst/>
                <a:uLnTx/>
                <a:uFillTx/>
                <a:latin typeface="Arial"/>
                <a:ea typeface="+mn-ea"/>
                <a:cs typeface="Arial" charset="0"/>
              </a:rPr>
              <a:t> test round</a:t>
            </a:r>
            <a:endParaRPr kumimoji="0" lang="en-US" sz="1200" b="0" i="0" u="none" strike="noStrike" kern="1200" cap="none" spc="0" normalizeH="0" baseline="0" noProof="0" dirty="0" err="1">
              <a:ln>
                <a:noFill/>
              </a:ln>
              <a:solidFill>
                <a:srgbClr val="015D8B"/>
              </a:solidFill>
              <a:effectLst/>
              <a:uLnTx/>
              <a:uFillTx/>
              <a:latin typeface="Arial"/>
              <a:ea typeface="+mn-ea"/>
              <a:cs typeface="Arial" charset="0"/>
            </a:endParaRPr>
          </a:p>
        </p:txBody>
      </p:sp>
      <p:sp>
        <p:nvSpPr>
          <p:cNvPr id="13" name="TextBox 12"/>
          <p:cNvSpPr txBox="1"/>
          <p:nvPr/>
        </p:nvSpPr>
        <p:spPr>
          <a:xfrm>
            <a:off x="6287502" y="3948569"/>
            <a:ext cx="1087157" cy="267766"/>
          </a:xfrm>
          <a:prstGeom prst="rect">
            <a:avLst/>
          </a:prstGeom>
          <a:noFill/>
        </p:spPr>
        <p:txBody>
          <a:bodyPr wrap="none" rtlCol="0">
            <a:spAutoFit/>
          </a:bodyPr>
          <a:lstStyle/>
          <a:p>
            <a:pPr marL="0" marR="0" lvl="0" indent="0" algn="l" defTabSz="685800" rtl="0" eaLnBrk="1" fontAlgn="base" latinLnBrk="0" hangingPunct="1">
              <a:lnSpc>
                <a:spcPct val="95000"/>
              </a:lnSpc>
              <a:spcBef>
                <a:spcPts val="300"/>
              </a:spcBef>
              <a:spcAft>
                <a:spcPct val="0"/>
              </a:spcAft>
              <a:buClrTx/>
              <a:buSzTx/>
              <a:buFontTx/>
              <a:buNone/>
              <a:tabLst/>
              <a:defRPr/>
            </a:pPr>
            <a:r>
              <a:rPr kumimoji="0" lang="nl-BE" sz="1200" b="0" i="0" u="none" strike="noStrike" kern="1200" cap="none" spc="0" normalizeH="0" baseline="0" noProof="0" dirty="0">
                <a:ln>
                  <a:noFill/>
                </a:ln>
                <a:solidFill>
                  <a:srgbClr val="015D8B"/>
                </a:solidFill>
                <a:effectLst/>
                <a:uLnTx/>
                <a:uFillTx/>
                <a:latin typeface="Arial"/>
                <a:ea typeface="+mn-ea"/>
                <a:cs typeface="Arial" charset="0"/>
              </a:rPr>
              <a:t>3</a:t>
            </a:r>
            <a:r>
              <a:rPr kumimoji="0" lang="nl-BE" sz="1200" b="0" i="0" u="none" strike="noStrike" kern="1200" cap="none" spc="0" normalizeH="0" baseline="30000" noProof="0" dirty="0">
                <a:ln>
                  <a:noFill/>
                </a:ln>
                <a:solidFill>
                  <a:srgbClr val="015D8B"/>
                </a:solidFill>
                <a:effectLst/>
                <a:uLnTx/>
                <a:uFillTx/>
                <a:latin typeface="Arial"/>
                <a:ea typeface="+mn-ea"/>
                <a:cs typeface="Arial" charset="0"/>
              </a:rPr>
              <a:t>rd</a:t>
            </a:r>
            <a:r>
              <a:rPr kumimoji="0" lang="nl-BE" sz="1200" b="0" i="0" u="none" strike="noStrike" kern="1200" cap="none" spc="0" normalizeH="0" baseline="0" noProof="0" dirty="0">
                <a:ln>
                  <a:noFill/>
                </a:ln>
                <a:solidFill>
                  <a:srgbClr val="015D8B"/>
                </a:solidFill>
                <a:effectLst/>
                <a:uLnTx/>
                <a:uFillTx/>
                <a:latin typeface="Arial"/>
                <a:ea typeface="+mn-ea"/>
                <a:cs typeface="Arial" charset="0"/>
              </a:rPr>
              <a:t> test round</a:t>
            </a:r>
            <a:endParaRPr kumimoji="0" lang="en-US" sz="1200" b="0" i="0" u="none" strike="noStrike" kern="1200" cap="none" spc="0" normalizeH="0" baseline="0" noProof="0" dirty="0" err="1">
              <a:ln>
                <a:noFill/>
              </a:ln>
              <a:solidFill>
                <a:srgbClr val="015D8B"/>
              </a:solidFill>
              <a:effectLst/>
              <a:uLnTx/>
              <a:uFillTx/>
              <a:latin typeface="Arial"/>
              <a:ea typeface="+mn-ea"/>
              <a:cs typeface="Arial" charset="0"/>
            </a:endParaRPr>
          </a:p>
        </p:txBody>
      </p:sp>
      <p:pic>
        <p:nvPicPr>
          <p:cNvPr id="14"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06491" y="1661310"/>
            <a:ext cx="2533045" cy="207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83804" y="1689490"/>
            <a:ext cx="2558239" cy="203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60829" y="1642705"/>
            <a:ext cx="2495993" cy="209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7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6C0D-23C3-4DF0-BDF9-E0F12508939D}"/>
              </a:ext>
            </a:extLst>
          </p:cNvPr>
          <p:cNvSpPr>
            <a:spLocks noGrp="1"/>
          </p:cNvSpPr>
          <p:nvPr>
            <p:ph type="title"/>
          </p:nvPr>
        </p:nvSpPr>
        <p:spPr>
          <a:xfrm>
            <a:off x="178181" y="18586"/>
            <a:ext cx="8667750" cy="747897"/>
          </a:xfrm>
        </p:spPr>
        <p:txBody>
          <a:bodyPr wrap="square">
            <a:spAutoFit/>
          </a:bodyPr>
          <a:lstStyle/>
          <a:p>
            <a:r>
              <a:rPr lang="en-US" sz="2700" b="1" dirty="0"/>
              <a:t>2021: </a:t>
            </a:r>
            <a:r>
              <a:rPr lang="en-US" sz="2700" dirty="0"/>
              <a:t>In relation to the European Parliament select up to 5 things that are most important to you.</a:t>
            </a:r>
            <a:endParaRPr lang="en-IE" sz="2700" dirty="0"/>
          </a:p>
        </p:txBody>
      </p:sp>
      <p:pic>
        <p:nvPicPr>
          <p:cNvPr id="3" name="Picture 2">
            <a:extLst>
              <a:ext uri="{FF2B5EF4-FFF2-40B4-BE49-F238E27FC236}">
                <a16:creationId xmlns:a16="http://schemas.microsoft.com/office/drawing/2014/main" id="{4A04928A-520F-4115-8553-2EEA35D20179}"/>
              </a:ext>
            </a:extLst>
          </p:cNvPr>
          <p:cNvPicPr>
            <a:picLocks noChangeAspect="1"/>
          </p:cNvPicPr>
          <p:nvPr/>
        </p:nvPicPr>
        <p:blipFill>
          <a:blip r:embed="rId3"/>
          <a:stretch>
            <a:fillRect/>
          </a:stretch>
        </p:blipFill>
        <p:spPr>
          <a:xfrm>
            <a:off x="0" y="930929"/>
            <a:ext cx="6772882" cy="3810000"/>
          </a:xfrm>
          <a:prstGeom prst="rect">
            <a:avLst/>
          </a:prstGeom>
        </p:spPr>
      </p:pic>
      <p:sp>
        <p:nvSpPr>
          <p:cNvPr id="4" name="TextBox 3">
            <a:extLst>
              <a:ext uri="{FF2B5EF4-FFF2-40B4-BE49-F238E27FC236}">
                <a16:creationId xmlns:a16="http://schemas.microsoft.com/office/drawing/2014/main" id="{B965CC30-84C5-4DE9-97A3-67BE4806565D}"/>
              </a:ext>
            </a:extLst>
          </p:cNvPr>
          <p:cNvSpPr txBox="1"/>
          <p:nvPr/>
        </p:nvSpPr>
        <p:spPr>
          <a:xfrm>
            <a:off x="5429250" y="735807"/>
            <a:ext cx="3429000" cy="3624069"/>
          </a:xfrm>
          <a:prstGeom prst="rect">
            <a:avLst/>
          </a:prstGeom>
          <a:noFill/>
        </p:spPr>
        <p:txBody>
          <a:bodyPr vert="horz" wrap="square" rtlCol="0">
            <a:spAutoFit/>
          </a:bodyPr>
          <a:lstStyle/>
          <a:p>
            <a:pPr defTabSz="457154"/>
            <a:r>
              <a:rPr lang="en-US" sz="1350" dirty="0">
                <a:solidFill>
                  <a:srgbClr val="000000"/>
                </a:solidFill>
                <a:latin typeface="Arial" panose="020B0604020202020204" pitchFamily="34" charset="0"/>
                <a:cs typeface="Helvetica Light"/>
              </a:rPr>
              <a:t>1.  EU treaties, laws, rules, judgments
2.  Implementation of EU law
3.  Transparency, ethics, standards of conduct
4.  Legislation impact (societal, country, economic)
5.  Freedom of information, request access to documents
6.  Parliament in session (plenary, live streaming, documents, votes)
7.  Jobs, traineeships, volunteering at the European Parliament
8.  Parliament powers (legislative, budgetary, scrutiny)
9.  Legislative key priorities, themes, issues
</a:t>
            </a:r>
            <a:endParaRPr lang="en-IE" sz="1350" dirty="0">
              <a:solidFill>
                <a:srgbClr val="000000"/>
              </a:solidFill>
              <a:latin typeface="Arial" panose="020B0604020202020204" pitchFamily="34" charset="0"/>
              <a:cs typeface="Helvetica Light"/>
            </a:endParaRPr>
          </a:p>
        </p:txBody>
      </p:sp>
      <p:sp>
        <p:nvSpPr>
          <p:cNvPr id="5" name="TextBox 4">
            <a:extLst>
              <a:ext uri="{FF2B5EF4-FFF2-40B4-BE49-F238E27FC236}">
                <a16:creationId xmlns:a16="http://schemas.microsoft.com/office/drawing/2014/main" id="{89C32790-2F6D-4000-9436-6E92E6567C18}"/>
              </a:ext>
            </a:extLst>
          </p:cNvPr>
          <p:cNvSpPr txBox="1"/>
          <p:nvPr/>
        </p:nvSpPr>
        <p:spPr>
          <a:xfrm>
            <a:off x="3611325" y="1883429"/>
            <a:ext cx="407484" cy="230832"/>
          </a:xfrm>
          <a:prstGeom prst="rect">
            <a:avLst/>
          </a:prstGeom>
          <a:solidFill>
            <a:srgbClr val="FFFFFF"/>
          </a:solidFill>
        </p:spPr>
        <p:txBody>
          <a:bodyPr vert="horz" wrap="none" rtlCol="0">
            <a:spAutoFit/>
          </a:bodyPr>
          <a:lstStyle/>
          <a:p>
            <a:pPr algn="ctr" defTabSz="457154"/>
            <a:r>
              <a:rPr lang="en-IE" sz="900">
                <a:solidFill>
                  <a:srgbClr val="000000"/>
                </a:solidFill>
                <a:latin typeface="Helvetica Light"/>
                <a:cs typeface="Helvetica Light"/>
              </a:rPr>
              <a:t>TOP</a:t>
            </a:r>
            <a:endParaRPr lang="en-IE" sz="900" dirty="0">
              <a:solidFill>
                <a:srgbClr val="000000"/>
              </a:solidFill>
              <a:latin typeface="Helvetica Light"/>
              <a:cs typeface="Helvetica Light"/>
            </a:endParaRPr>
          </a:p>
        </p:txBody>
      </p:sp>
      <p:sp>
        <p:nvSpPr>
          <p:cNvPr id="6" name="TextBox 5">
            <a:extLst>
              <a:ext uri="{FF2B5EF4-FFF2-40B4-BE49-F238E27FC236}">
                <a16:creationId xmlns:a16="http://schemas.microsoft.com/office/drawing/2014/main" id="{04495E86-BC40-47E7-BC02-D8B8B76B8C33}"/>
              </a:ext>
            </a:extLst>
          </p:cNvPr>
          <p:cNvSpPr txBox="1"/>
          <p:nvPr/>
        </p:nvSpPr>
        <p:spPr>
          <a:xfrm>
            <a:off x="3500718" y="3597929"/>
            <a:ext cx="628698" cy="230832"/>
          </a:xfrm>
          <a:prstGeom prst="rect">
            <a:avLst/>
          </a:prstGeom>
          <a:solidFill>
            <a:srgbClr val="FFFFFF"/>
          </a:solidFill>
        </p:spPr>
        <p:txBody>
          <a:bodyPr vert="horz" wrap="none" rtlCol="0">
            <a:spAutoFit/>
          </a:bodyPr>
          <a:lstStyle/>
          <a:p>
            <a:pPr algn="ctr" defTabSz="457154"/>
            <a:r>
              <a:rPr lang="en-IE" sz="900">
                <a:solidFill>
                  <a:srgbClr val="000000"/>
                </a:solidFill>
                <a:latin typeface="Helvetica Light"/>
                <a:cs typeface="Helvetica Light"/>
              </a:rPr>
              <a:t>MEDIUM</a:t>
            </a:r>
            <a:endParaRPr lang="en-IE" sz="900" dirty="0">
              <a:solidFill>
                <a:srgbClr val="000000"/>
              </a:solidFill>
              <a:latin typeface="Helvetica Light"/>
              <a:cs typeface="Helvetica Light"/>
            </a:endParaRPr>
          </a:p>
        </p:txBody>
      </p:sp>
      <p:sp>
        <p:nvSpPr>
          <p:cNvPr id="7" name="TextBox 6">
            <a:extLst>
              <a:ext uri="{FF2B5EF4-FFF2-40B4-BE49-F238E27FC236}">
                <a16:creationId xmlns:a16="http://schemas.microsoft.com/office/drawing/2014/main" id="{8E80596B-3590-4BF1-9922-58CD92C88505}"/>
              </a:ext>
            </a:extLst>
          </p:cNvPr>
          <p:cNvSpPr txBox="1"/>
          <p:nvPr/>
        </p:nvSpPr>
        <p:spPr>
          <a:xfrm>
            <a:off x="2684344" y="3597929"/>
            <a:ext cx="546946" cy="230832"/>
          </a:xfrm>
          <a:prstGeom prst="rect">
            <a:avLst/>
          </a:prstGeom>
          <a:solidFill>
            <a:srgbClr val="FFFFFF"/>
          </a:solidFill>
        </p:spPr>
        <p:txBody>
          <a:bodyPr vert="horz" wrap="none" rtlCol="0">
            <a:spAutoFit/>
          </a:bodyPr>
          <a:lstStyle/>
          <a:p>
            <a:pPr algn="ctr" defTabSz="457154"/>
            <a:r>
              <a:rPr lang="en-IE" sz="900">
                <a:solidFill>
                  <a:srgbClr val="000000"/>
                </a:solidFill>
                <a:latin typeface="Helvetica Light"/>
                <a:cs typeface="Helvetica Light"/>
              </a:rPr>
              <a:t>SMALL</a:t>
            </a:r>
            <a:endParaRPr lang="en-IE" sz="900" dirty="0">
              <a:solidFill>
                <a:srgbClr val="000000"/>
              </a:solidFill>
              <a:latin typeface="Helvetica Light"/>
              <a:cs typeface="Helvetica Light"/>
            </a:endParaRPr>
          </a:p>
        </p:txBody>
      </p:sp>
      <p:sp>
        <p:nvSpPr>
          <p:cNvPr id="8" name="TextBox 7">
            <a:extLst>
              <a:ext uri="{FF2B5EF4-FFF2-40B4-BE49-F238E27FC236}">
                <a16:creationId xmlns:a16="http://schemas.microsoft.com/office/drawing/2014/main" id="{F83564EA-F8BA-4D5B-B3F8-D6C99C923191}"/>
              </a:ext>
            </a:extLst>
          </p:cNvPr>
          <p:cNvSpPr txBox="1"/>
          <p:nvPr/>
        </p:nvSpPr>
        <p:spPr>
          <a:xfrm>
            <a:off x="2745259" y="1883429"/>
            <a:ext cx="425116" cy="230832"/>
          </a:xfrm>
          <a:prstGeom prst="rect">
            <a:avLst/>
          </a:prstGeom>
          <a:solidFill>
            <a:srgbClr val="FFFFFF"/>
          </a:solidFill>
        </p:spPr>
        <p:txBody>
          <a:bodyPr vert="horz" wrap="none" rtlCol="0">
            <a:spAutoFit/>
          </a:bodyPr>
          <a:lstStyle/>
          <a:p>
            <a:pPr algn="ctr" defTabSz="457154"/>
            <a:r>
              <a:rPr lang="en-IE" sz="900">
                <a:solidFill>
                  <a:srgbClr val="000000"/>
                </a:solidFill>
                <a:latin typeface="Helvetica Light"/>
                <a:cs typeface="Helvetica Light"/>
              </a:rPr>
              <a:t>TINY</a:t>
            </a:r>
            <a:endParaRPr lang="en-IE" sz="900" dirty="0">
              <a:solidFill>
                <a:srgbClr val="000000"/>
              </a:solidFill>
              <a:latin typeface="Helvetica Light"/>
              <a:cs typeface="Helvetica Light"/>
            </a:endParaRPr>
          </a:p>
        </p:txBody>
      </p:sp>
    </p:spTree>
    <p:extLst>
      <p:ext uri="{BB962C8B-B14F-4D97-AF65-F5344CB8AC3E}">
        <p14:creationId xmlns:p14="http://schemas.microsoft.com/office/powerpoint/2010/main" val="293977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400A-DA73-48CD-AECA-DB62369321EE}"/>
              </a:ext>
            </a:extLst>
          </p:cNvPr>
          <p:cNvSpPr>
            <a:spLocks noGrp="1"/>
          </p:cNvSpPr>
          <p:nvPr>
            <p:ph type="title"/>
          </p:nvPr>
        </p:nvSpPr>
        <p:spPr>
          <a:xfrm>
            <a:off x="178181" y="392629"/>
            <a:ext cx="8667750" cy="373853"/>
          </a:xfrm>
        </p:spPr>
        <p:txBody>
          <a:bodyPr wrap="square">
            <a:spAutoFit/>
          </a:bodyPr>
          <a:lstStyle/>
          <a:p>
            <a:r>
              <a:rPr lang="en-US" dirty="0"/>
              <a:t>Action: Customer vs Team (internal) Comparison</a:t>
            </a:r>
            <a:endParaRPr lang="en-IE" dirty="0"/>
          </a:p>
        </p:txBody>
      </p:sp>
      <p:pic>
        <p:nvPicPr>
          <p:cNvPr id="5" name="Picture 4">
            <a:extLst>
              <a:ext uri="{FF2B5EF4-FFF2-40B4-BE49-F238E27FC236}">
                <a16:creationId xmlns:a16="http://schemas.microsoft.com/office/drawing/2014/main" id="{2108D9A1-AC84-47E7-87D4-CA50316120D0}"/>
              </a:ext>
            </a:extLst>
          </p:cNvPr>
          <p:cNvPicPr>
            <a:picLocks noChangeAspect="1"/>
          </p:cNvPicPr>
          <p:nvPr/>
        </p:nvPicPr>
        <p:blipFill>
          <a:blip r:embed="rId2"/>
          <a:stretch>
            <a:fillRect/>
          </a:stretch>
        </p:blipFill>
        <p:spPr>
          <a:xfrm>
            <a:off x="1989535" y="849274"/>
            <a:ext cx="5164931" cy="3916196"/>
          </a:xfrm>
          <a:prstGeom prst="rect">
            <a:avLst/>
          </a:prstGeom>
        </p:spPr>
      </p:pic>
      <p:sp>
        <p:nvSpPr>
          <p:cNvPr id="6" name="Rectangle 5">
            <a:extLst>
              <a:ext uri="{FF2B5EF4-FFF2-40B4-BE49-F238E27FC236}">
                <a16:creationId xmlns:a16="http://schemas.microsoft.com/office/drawing/2014/main" id="{C9FA654F-1231-49B5-A81D-EFB84FE28092}"/>
              </a:ext>
            </a:extLst>
          </p:cNvPr>
          <p:cNvSpPr/>
          <p:nvPr/>
        </p:nvSpPr>
        <p:spPr>
          <a:xfrm>
            <a:off x="1878806" y="3421856"/>
            <a:ext cx="5414963" cy="542925"/>
          </a:xfrm>
          <a:prstGeom prst="rect">
            <a:avLst/>
          </a:prstGeom>
          <a:noFill/>
          <a:ln w="444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54"/>
            <a:endParaRPr lang="en-IE" sz="1799">
              <a:solidFill>
                <a:prstClr val="white"/>
              </a:solidFill>
              <a:latin typeface="Arial" panose="020B0604020202020204"/>
            </a:endParaRPr>
          </a:p>
        </p:txBody>
      </p:sp>
    </p:spTree>
    <p:extLst>
      <p:ext uri="{BB962C8B-B14F-4D97-AF65-F5344CB8AC3E}">
        <p14:creationId xmlns:p14="http://schemas.microsoft.com/office/powerpoint/2010/main" val="367390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9195" y="1067992"/>
            <a:ext cx="6656785" cy="415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41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 y="735546"/>
            <a:ext cx="9144000" cy="411041"/>
          </a:xfrm>
        </p:spPr>
        <p:txBody>
          <a:bodyPr>
            <a:noAutofit/>
          </a:bodyPr>
          <a:lstStyle/>
          <a:p>
            <a:pPr algn="ctr"/>
            <a:r>
              <a:rPr lang="en-GB" sz="3600" b="1" dirty="0">
                <a:latin typeface="Arial" panose="020B0604020202020204" pitchFamily="34" charset="0"/>
                <a:cs typeface="Arial" panose="020B0604020202020204" pitchFamily="34" charset="0"/>
              </a:rPr>
              <a:t>Top Tasks Classification</a:t>
            </a:r>
          </a:p>
        </p:txBody>
      </p:sp>
      <p:graphicFrame>
        <p:nvGraphicFramePr>
          <p:cNvPr id="4" name="Diagram 3"/>
          <p:cNvGraphicFramePr/>
          <p:nvPr/>
        </p:nvGraphicFramePr>
        <p:xfrm>
          <a:off x="0" y="383178"/>
          <a:ext cx="9000492" cy="4294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812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B9755E8-0A33-49CC-852F-6C3AB5186DC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20FEEE37-8AD2-46A9-84A1-C3D99CEC333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3852C03C-F7AA-4E7D-8451-4AE0BE80FE3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3346ECF2-8FCD-45A0-B7DF-D85B4BD3A10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E451449-DBC2-4D18-A18E-5633808E6D2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48545C91-8CE9-4345-BB4D-653697989C8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45DBFDA4-9510-4205-A549-54C27AB53FC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3795456A-F6C9-41BD-8F7D-098FB2AF53E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EAA68309-D3D0-452D-A8AA-99C9DFA9BCD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BE1C0B73-FD15-4A0F-BC47-9E95102988E5}"/>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FE77B636-D109-4A66-8407-E48B7DE2F0EA}"/>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8EC02E2C-7B3F-4D50-9FF6-4A70ADEE2E0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0474B66-125A-F5FA-AAA2-83E2A52777DE}"/>
              </a:ext>
            </a:extLst>
          </p:cNvPr>
          <p:cNvSpPr txBox="1"/>
          <p:nvPr/>
        </p:nvSpPr>
        <p:spPr>
          <a:xfrm>
            <a:off x="6" y="79506"/>
            <a:ext cx="3373355" cy="4812664"/>
          </a:xfrm>
          <a:prstGeom prst="rect">
            <a:avLst/>
          </a:prstGeom>
          <a:noFill/>
        </p:spPr>
        <p:txBody>
          <a:bodyPr wrap="square">
            <a:spAutoFit/>
          </a:bodyPr>
          <a:lstStyle/>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rPr>
              <a:t>Transparency, ethics, standards of conduct</a:t>
            </a:r>
            <a:endParaRPr kumimoji="0" lang="en-IE"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rPr>
              <a:t>Freedom of information, request access to documents</a:t>
            </a:r>
            <a:endParaRPr kumimoji="0" lang="en-IE"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rPr>
              <a:t>Jobs, traineeships, volunteering at the European Parliament</a:t>
            </a:r>
            <a:endParaRPr kumimoji="0" lang="en-IE"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rPr>
              <a:t>Legislative key priorities, themes, issues</a:t>
            </a:r>
            <a:endParaRPr kumimoji="0" lang="en-IE"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rPr>
              <a:t>Advocacy, proposing new laws, amendments, ideas</a:t>
            </a:r>
            <a:endParaRPr kumimoji="0" lang="en-IE"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rPr>
              <a:t>Monitoring compliance of EU law</a:t>
            </a:r>
            <a:endParaRPr kumimoji="0" lang="en-IE"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rPr>
              <a:t>MEPs (profile, contact, activities)</a:t>
            </a:r>
            <a:endParaRPr kumimoji="0" lang="en-IE"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5053C2B-5A65-1198-8054-211F96DB9A17}"/>
              </a:ext>
            </a:extLst>
          </p:cNvPr>
          <p:cNvSpPr txBox="1"/>
          <p:nvPr/>
        </p:nvSpPr>
        <p:spPr>
          <a:xfrm>
            <a:off x="3373361" y="112719"/>
            <a:ext cx="2957643" cy="2145396"/>
          </a:xfrm>
          <a:prstGeom prst="rect">
            <a:avLst/>
          </a:prstGeom>
          <a:noFill/>
        </p:spPr>
        <p:txBody>
          <a:bodyPr wrap="square">
            <a:spAutoFit/>
          </a:bodyPr>
          <a:lstStyle/>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rPr>
              <a:t>News, announcements, press releases</a:t>
            </a: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rPr>
              <a:t>European Parliament publications</a:t>
            </a: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rPr>
              <a:t>European Union publications</a:t>
            </a: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IE"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1929D31-C4E8-591A-B1E6-1AE9FA221879}"/>
              </a:ext>
            </a:extLst>
          </p:cNvPr>
          <p:cNvSpPr txBox="1"/>
          <p:nvPr/>
        </p:nvSpPr>
        <p:spPr>
          <a:xfrm>
            <a:off x="6216709" y="112719"/>
            <a:ext cx="2957644" cy="959943"/>
          </a:xfrm>
          <a:prstGeom prst="rect">
            <a:avLst/>
          </a:prstGeom>
          <a:noFill/>
        </p:spPr>
        <p:txBody>
          <a:bodyPr wrap="square">
            <a:spAutoFit/>
          </a:bodyPr>
          <a:lstStyle/>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rPr>
              <a:t>Parliament in session (plenary, live streaming, documents, votes)</a:t>
            </a:r>
            <a:endParaRPr kumimoji="0" lang="en-IE"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492F4E8-E9D3-44BA-16BC-0219BF20D7DC}"/>
              </a:ext>
            </a:extLst>
          </p:cNvPr>
          <p:cNvSpPr txBox="1"/>
          <p:nvPr/>
        </p:nvSpPr>
        <p:spPr>
          <a:xfrm>
            <a:off x="6073063" y="2351690"/>
            <a:ext cx="2957643" cy="2441759"/>
          </a:xfrm>
          <a:prstGeom prst="rect">
            <a:avLst/>
          </a:prstGeom>
          <a:noFill/>
        </p:spPr>
        <p:txBody>
          <a:bodyPr wrap="square">
            <a:spAutoFit/>
          </a:bodyPr>
          <a:lstStyle/>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rPr>
              <a:t>EU treaties, laws, rules, judgments</a:t>
            </a:r>
            <a:endParaRPr kumimoji="0" lang="en-IE"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rPr>
              <a:t>Implementation of EU law</a:t>
            </a: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rPr>
              <a:t>Legislation impact (societal, country, economic)</a:t>
            </a:r>
            <a:endParaRPr kumimoji="0" lang="en-IE"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IE"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1A25BE6-2760-6A76-C90B-DB6765EF16F0}"/>
              </a:ext>
            </a:extLst>
          </p:cNvPr>
          <p:cNvSpPr txBox="1"/>
          <p:nvPr/>
        </p:nvSpPr>
        <p:spPr>
          <a:xfrm>
            <a:off x="3373361" y="2405414"/>
            <a:ext cx="2843348" cy="2145396"/>
          </a:xfrm>
          <a:prstGeom prst="rect">
            <a:avLst/>
          </a:prstGeom>
          <a:noFill/>
        </p:spPr>
        <p:txBody>
          <a:bodyPr wrap="square">
            <a:spAutoFit/>
          </a:bodyPr>
          <a:lstStyle/>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rPr>
              <a:t>Parliament powers (legislative, budgetary, scrutiny)</a:t>
            </a: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rPr>
              <a:t>European Parliament relationship with other EU institutions</a:t>
            </a:r>
            <a:endParaRPr kumimoji="0" lang="en-IE"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IE" sz="1800" b="0" i="0" u="none" strike="noStrike" kern="1200" cap="none" spc="0" normalizeH="0" baseline="0" noProof="0" dirty="0">
              <a:ln>
                <a:noFill/>
              </a:ln>
              <a:solidFill>
                <a:srgbClr val="282828"/>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907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3488E6AD-F66D-C152-E5B1-A2869409E9FE}"/>
              </a:ext>
            </a:extLst>
          </p:cNvPr>
          <p:cNvPicPr>
            <a:picLocks noChangeAspect="1"/>
          </p:cNvPicPr>
          <p:nvPr/>
        </p:nvPicPr>
        <p:blipFill>
          <a:blip r:embed="rId2"/>
          <a:stretch>
            <a:fillRect/>
          </a:stretch>
        </p:blipFill>
        <p:spPr>
          <a:xfrm>
            <a:off x="1509269" y="0"/>
            <a:ext cx="6125462" cy="5143500"/>
          </a:xfrm>
          <a:prstGeom prst="rect">
            <a:avLst/>
          </a:prstGeom>
        </p:spPr>
      </p:pic>
    </p:spTree>
    <p:extLst>
      <p:ext uri="{BB962C8B-B14F-4D97-AF65-F5344CB8AC3E}">
        <p14:creationId xmlns:p14="http://schemas.microsoft.com/office/powerpoint/2010/main" val="307276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81723" y="-104504"/>
            <a:ext cx="7428153" cy="788350"/>
          </a:xfrm>
        </p:spPr>
        <p:txBody>
          <a:bodyPr/>
          <a:lstStyle/>
          <a:p>
            <a:r>
              <a:rPr lang="en-US" dirty="0">
                <a:solidFill>
                  <a:srgbClr val="000000"/>
                </a:solidFill>
              </a:rPr>
              <a:t>News</a:t>
            </a:r>
            <a:endParaRPr lang="en-US" b="1" dirty="0">
              <a:latin typeface="+mj-lt"/>
              <a:cs typeface="Helvetica"/>
            </a:endParaRPr>
          </a:p>
        </p:txBody>
      </p:sp>
      <p:pic>
        <p:nvPicPr>
          <p:cNvPr id="7" name="Picture 6">
            <a:extLst>
              <a:ext uri="{FF2B5EF4-FFF2-40B4-BE49-F238E27FC236}">
                <a16:creationId xmlns:a16="http://schemas.microsoft.com/office/drawing/2014/main" id="{0C6C76A5-436C-4A92-6279-8F7C7702BD5D}"/>
              </a:ext>
            </a:extLst>
          </p:cNvPr>
          <p:cNvPicPr>
            <a:picLocks noChangeAspect="1"/>
          </p:cNvPicPr>
          <p:nvPr/>
        </p:nvPicPr>
        <p:blipFill>
          <a:blip r:embed="rId2"/>
          <a:stretch>
            <a:fillRect/>
          </a:stretch>
        </p:blipFill>
        <p:spPr>
          <a:xfrm>
            <a:off x="181248" y="1062308"/>
            <a:ext cx="7207122" cy="2957602"/>
          </a:xfrm>
          <a:prstGeom prst="rect">
            <a:avLst/>
          </a:prstGeom>
        </p:spPr>
      </p:pic>
      <p:sp>
        <p:nvSpPr>
          <p:cNvPr id="8" name="Rectangle 7">
            <a:extLst>
              <a:ext uri="{FF2B5EF4-FFF2-40B4-BE49-F238E27FC236}">
                <a16:creationId xmlns:a16="http://schemas.microsoft.com/office/drawing/2014/main" id="{3BC1D52E-D72E-840C-06E0-7AE6AC6B7D7D}"/>
              </a:ext>
            </a:extLst>
          </p:cNvPr>
          <p:cNvSpPr/>
          <p:nvPr/>
        </p:nvSpPr>
        <p:spPr>
          <a:xfrm>
            <a:off x="250166" y="3623094"/>
            <a:ext cx="6694098" cy="45719"/>
          </a:xfrm>
          <a:prstGeom prst="rect">
            <a:avLst/>
          </a:prstGeom>
          <a:noFill/>
          <a:ln w="444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A2C048D5-246F-963B-4BE9-73995BD7A09A}"/>
              </a:ext>
            </a:extLst>
          </p:cNvPr>
          <p:cNvPicPr>
            <a:picLocks noChangeAspect="1"/>
          </p:cNvPicPr>
          <p:nvPr/>
        </p:nvPicPr>
        <p:blipFill>
          <a:blip r:embed="rId3"/>
          <a:stretch>
            <a:fillRect/>
          </a:stretch>
        </p:blipFill>
        <p:spPr>
          <a:xfrm>
            <a:off x="266792" y="4177651"/>
            <a:ext cx="3257805" cy="405158"/>
          </a:xfrm>
          <a:prstGeom prst="rect">
            <a:avLst/>
          </a:prstGeom>
        </p:spPr>
      </p:pic>
      <p:sp>
        <p:nvSpPr>
          <p:cNvPr id="12" name="TextBox 11">
            <a:extLst>
              <a:ext uri="{FF2B5EF4-FFF2-40B4-BE49-F238E27FC236}">
                <a16:creationId xmlns:a16="http://schemas.microsoft.com/office/drawing/2014/main" id="{888C673E-82EA-03D6-F3CE-CFFA87964B14}"/>
              </a:ext>
            </a:extLst>
          </p:cNvPr>
          <p:cNvSpPr txBox="1"/>
          <p:nvPr/>
        </p:nvSpPr>
        <p:spPr>
          <a:xfrm>
            <a:off x="3657600" y="4212411"/>
            <a:ext cx="4588624"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82828"/>
                </a:solidFill>
                <a:effectLst/>
                <a:uLnTx/>
                <a:uFillTx/>
                <a:latin typeface="Arial"/>
                <a:ea typeface="+mn-ea"/>
                <a:cs typeface="+mn-cs"/>
              </a:rPr>
              <a:t>Topic overviews, summaries, fact sheets</a:t>
            </a:r>
            <a:endParaRPr kumimoji="0" lang="en-IE" sz="1400" b="0" i="0" u="none" strike="noStrike" kern="1200" cap="none" spc="0" normalizeH="0" baseline="0" noProof="0" dirty="0">
              <a:ln>
                <a:noFill/>
              </a:ln>
              <a:solidFill>
                <a:srgbClr val="282828"/>
              </a:solidFill>
              <a:effectLst/>
              <a:uLnTx/>
              <a:uFillTx/>
              <a:latin typeface="Arial"/>
              <a:ea typeface="+mn-ea"/>
              <a:cs typeface="+mn-cs"/>
            </a:endParaRPr>
          </a:p>
        </p:txBody>
      </p:sp>
    </p:spTree>
    <p:extLst>
      <p:ext uri="{BB962C8B-B14F-4D97-AF65-F5344CB8AC3E}">
        <p14:creationId xmlns:p14="http://schemas.microsoft.com/office/powerpoint/2010/main" val="18034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81723" y="-104504"/>
            <a:ext cx="7428153" cy="788350"/>
          </a:xfrm>
        </p:spPr>
        <p:txBody>
          <a:bodyPr/>
          <a:lstStyle/>
          <a:p>
            <a:r>
              <a:rPr lang="en-US" dirty="0">
                <a:solidFill>
                  <a:srgbClr val="000000"/>
                </a:solidFill>
              </a:rPr>
              <a:t>News &amp; Publications?</a:t>
            </a:r>
            <a:endParaRPr lang="en-US" b="1" dirty="0">
              <a:latin typeface="+mj-lt"/>
              <a:cs typeface="Helvetica"/>
            </a:endParaRPr>
          </a:p>
        </p:txBody>
      </p:sp>
      <p:pic>
        <p:nvPicPr>
          <p:cNvPr id="7" name="Picture 6">
            <a:extLst>
              <a:ext uri="{FF2B5EF4-FFF2-40B4-BE49-F238E27FC236}">
                <a16:creationId xmlns:a16="http://schemas.microsoft.com/office/drawing/2014/main" id="{0C6C76A5-436C-4A92-6279-8F7C7702BD5D}"/>
              </a:ext>
            </a:extLst>
          </p:cNvPr>
          <p:cNvPicPr>
            <a:picLocks noChangeAspect="1"/>
          </p:cNvPicPr>
          <p:nvPr/>
        </p:nvPicPr>
        <p:blipFill>
          <a:blip r:embed="rId2"/>
          <a:stretch>
            <a:fillRect/>
          </a:stretch>
        </p:blipFill>
        <p:spPr>
          <a:xfrm>
            <a:off x="181248" y="1062308"/>
            <a:ext cx="7207122" cy="2957602"/>
          </a:xfrm>
          <a:prstGeom prst="rect">
            <a:avLst/>
          </a:prstGeom>
        </p:spPr>
      </p:pic>
      <p:sp>
        <p:nvSpPr>
          <p:cNvPr id="8" name="Rectangle 7">
            <a:extLst>
              <a:ext uri="{FF2B5EF4-FFF2-40B4-BE49-F238E27FC236}">
                <a16:creationId xmlns:a16="http://schemas.microsoft.com/office/drawing/2014/main" id="{3BC1D52E-D72E-840C-06E0-7AE6AC6B7D7D}"/>
              </a:ext>
            </a:extLst>
          </p:cNvPr>
          <p:cNvSpPr/>
          <p:nvPr/>
        </p:nvSpPr>
        <p:spPr>
          <a:xfrm>
            <a:off x="250166" y="1062308"/>
            <a:ext cx="2857176" cy="677480"/>
          </a:xfrm>
          <a:prstGeom prst="rect">
            <a:avLst/>
          </a:prstGeom>
          <a:noFill/>
          <a:ln w="444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Arial"/>
              <a:ea typeface="+mn-ea"/>
              <a:cs typeface="+mn-cs"/>
            </a:endParaRPr>
          </a:p>
        </p:txBody>
      </p:sp>
      <p:pic>
        <p:nvPicPr>
          <p:cNvPr id="4" name="Picture 3">
            <a:extLst>
              <a:ext uri="{FF2B5EF4-FFF2-40B4-BE49-F238E27FC236}">
                <a16:creationId xmlns:a16="http://schemas.microsoft.com/office/drawing/2014/main" id="{C0C102E3-9FC3-AC19-4960-797F9640CEBF}"/>
              </a:ext>
            </a:extLst>
          </p:cNvPr>
          <p:cNvPicPr>
            <a:picLocks noChangeAspect="1"/>
          </p:cNvPicPr>
          <p:nvPr/>
        </p:nvPicPr>
        <p:blipFill rotWithShape="1">
          <a:blip r:embed="rId3"/>
          <a:srcRect t="40499" b="22591"/>
          <a:stretch/>
        </p:blipFill>
        <p:spPr>
          <a:xfrm>
            <a:off x="190054" y="4304964"/>
            <a:ext cx="8767088" cy="517890"/>
          </a:xfrm>
          <a:prstGeom prst="rect">
            <a:avLst/>
          </a:prstGeom>
        </p:spPr>
      </p:pic>
    </p:spTree>
    <p:extLst>
      <p:ext uri="{BB962C8B-B14F-4D97-AF65-F5344CB8AC3E}">
        <p14:creationId xmlns:p14="http://schemas.microsoft.com/office/powerpoint/2010/main" val="313677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Custom 3">
      <a:dk1>
        <a:srgbClr val="282828"/>
      </a:dk1>
      <a:lt1>
        <a:sysClr val="window" lastClr="FFFFFF"/>
      </a:lt1>
      <a:dk2>
        <a:srgbClr val="898B90"/>
      </a:dk2>
      <a:lt2>
        <a:srgbClr val="5E5E5E"/>
      </a:lt2>
      <a:accent1>
        <a:srgbClr val="0078A9"/>
      </a:accent1>
      <a:accent2>
        <a:srgbClr val="41ABC8"/>
      </a:accent2>
      <a:accent3>
        <a:srgbClr val="5DC7D4"/>
      </a:accent3>
      <a:accent4>
        <a:srgbClr val="105C89"/>
      </a:accent4>
      <a:accent5>
        <a:srgbClr val="CFD9DB"/>
      </a:accent5>
      <a:accent6>
        <a:srgbClr val="0C6799"/>
      </a:accent6>
      <a:hlink>
        <a:srgbClr val="9F1D57"/>
      </a:hlink>
      <a:folHlink>
        <a:srgbClr val="AC5771"/>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44450">
          <a:solidFill>
            <a:srgbClr val="C00000"/>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6600" dirty="0" smtClean="0">
            <a:latin typeface="+mj-lt"/>
            <a:cs typeface="Helvetica Light"/>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
      <a:dk1>
        <a:srgbClr val="282828"/>
      </a:dk1>
      <a:lt1>
        <a:sysClr val="window" lastClr="FFFFFF"/>
      </a:lt1>
      <a:dk2>
        <a:srgbClr val="898B90"/>
      </a:dk2>
      <a:lt2>
        <a:srgbClr val="5E5E5E"/>
      </a:lt2>
      <a:accent1>
        <a:srgbClr val="0078A9"/>
      </a:accent1>
      <a:accent2>
        <a:srgbClr val="41ABC8"/>
      </a:accent2>
      <a:accent3>
        <a:srgbClr val="5DC7D4"/>
      </a:accent3>
      <a:accent4>
        <a:srgbClr val="105C89"/>
      </a:accent4>
      <a:accent5>
        <a:srgbClr val="CFD9DB"/>
      </a:accent5>
      <a:accent6>
        <a:srgbClr val="0C6799"/>
      </a:accent6>
      <a:hlink>
        <a:srgbClr val="9F1D57"/>
      </a:hlink>
      <a:folHlink>
        <a:srgbClr val="AC5771"/>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theme>
</file>

<file path=ppt/theme/theme3.xml><?xml version="1.0" encoding="utf-8"?>
<a:theme xmlns:a="http://schemas.openxmlformats.org/drawingml/2006/main" name="3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C Template">
  <a:themeElements>
    <a:clrScheme name="">
      <a:dk1>
        <a:srgbClr val="015D8B"/>
      </a:dk1>
      <a:lt1>
        <a:srgbClr val="FFFFFF"/>
      </a:lt1>
      <a:dk2>
        <a:srgbClr val="014B65"/>
      </a:dk2>
      <a:lt2>
        <a:srgbClr val="5F5F5F"/>
      </a:lt2>
      <a:accent1>
        <a:srgbClr val="FF461B"/>
      </a:accent1>
      <a:accent2>
        <a:srgbClr val="87E02E"/>
      </a:accent2>
      <a:accent3>
        <a:srgbClr val="FFFFFF"/>
      </a:accent3>
      <a:accent4>
        <a:srgbClr val="014E76"/>
      </a:accent4>
      <a:accent5>
        <a:srgbClr val="FFB0AB"/>
      </a:accent5>
      <a:accent6>
        <a:srgbClr val="7ACB29"/>
      </a:accent6>
      <a:hlink>
        <a:srgbClr val="0066FF"/>
      </a:hlink>
      <a:folHlink>
        <a:srgbClr val="D6009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Default Design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8_Office Theme">
  <a:themeElements>
    <a:clrScheme name="Custom 3">
      <a:dk1>
        <a:srgbClr val="282828"/>
      </a:dk1>
      <a:lt1>
        <a:sysClr val="window" lastClr="FFFFFF"/>
      </a:lt1>
      <a:dk2>
        <a:srgbClr val="898B90"/>
      </a:dk2>
      <a:lt2>
        <a:srgbClr val="5E5E5E"/>
      </a:lt2>
      <a:accent1>
        <a:srgbClr val="0078A9"/>
      </a:accent1>
      <a:accent2>
        <a:srgbClr val="41ABC8"/>
      </a:accent2>
      <a:accent3>
        <a:srgbClr val="5DC7D4"/>
      </a:accent3>
      <a:accent4>
        <a:srgbClr val="105C89"/>
      </a:accent4>
      <a:accent5>
        <a:srgbClr val="CFD9DB"/>
      </a:accent5>
      <a:accent6>
        <a:srgbClr val="0C6799"/>
      </a:accent6>
      <a:hlink>
        <a:srgbClr val="9F1D57"/>
      </a:hlink>
      <a:folHlink>
        <a:srgbClr val="AC5771"/>
      </a:folHlink>
    </a:clrScheme>
    <a:fontScheme name="Custom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44450">
          <a:solidFill>
            <a:srgbClr val="FF0000"/>
          </a:solidFill>
        </a:ln>
        <a:effectLst>
          <a:outerShdw blurRad="76200" dist="50800" dir="5400000" algn="ctr" rotWithShape="0">
            <a:srgbClr val="000000">
              <a:alpha val="27000"/>
            </a:srgbClr>
          </a:outerShdw>
        </a:effectLst>
      </a:spPr>
      <a:bodyPr rtlCol="0" anchor="ctr"/>
      <a:lstStyle>
        <a:defPPr algn="ctr">
          <a:defRPr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solidFill>
          <a:schemeClr val="accent1"/>
        </a:solidFill>
        <a:ln w="38100"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solidFill>
          <a:srgbClr val="FFFFFF"/>
        </a:solidFill>
        <a:ln w="38100">
          <a:solidFill>
            <a:srgbClr val="FF0000"/>
          </a:solidFill>
        </a:ln>
      </a:spPr>
      <a:bodyPr wrap="square" rtlCol="0">
        <a:spAutoFit/>
      </a:bodyPr>
      <a:lstStyle>
        <a:defPPr algn="ctr" defTabSz="914400" fontAlgn="base">
          <a:spcBef>
            <a:spcPct val="0"/>
          </a:spcBef>
          <a:spcAft>
            <a:spcPct val="0"/>
          </a:spcAft>
          <a:defRPr sz="2800" b="1" kern="0" dirty="0" smtClean="0">
            <a:solidFill>
              <a:srgbClr val="015D8B"/>
            </a:solidFill>
            <a:latin typeface="+mj-lt"/>
            <a:cs typeface="Arial" charset="0"/>
          </a:defRPr>
        </a:defPPr>
      </a:lstStyle>
    </a:txDef>
  </a:objectDefaults>
  <a:extraClrSchemeLst/>
</a:theme>
</file>

<file path=ppt/theme/theme6.xml><?xml version="1.0" encoding="utf-8"?>
<a:theme xmlns:a="http://schemas.openxmlformats.org/drawingml/2006/main" name="26_Office Theme">
  <a:themeElements>
    <a:clrScheme name="Custom 3">
      <a:dk1>
        <a:srgbClr val="282828"/>
      </a:dk1>
      <a:lt1>
        <a:sysClr val="window" lastClr="FFFFFF"/>
      </a:lt1>
      <a:dk2>
        <a:srgbClr val="898B90"/>
      </a:dk2>
      <a:lt2>
        <a:srgbClr val="5E5E5E"/>
      </a:lt2>
      <a:accent1>
        <a:srgbClr val="0078A9"/>
      </a:accent1>
      <a:accent2>
        <a:srgbClr val="41ABC8"/>
      </a:accent2>
      <a:accent3>
        <a:srgbClr val="5DC7D4"/>
      </a:accent3>
      <a:accent4>
        <a:srgbClr val="105C89"/>
      </a:accent4>
      <a:accent5>
        <a:srgbClr val="CFD9DB"/>
      </a:accent5>
      <a:accent6>
        <a:srgbClr val="0C6799"/>
      </a:accent6>
      <a:hlink>
        <a:srgbClr val="9F1D57"/>
      </a:hlink>
      <a:folHlink>
        <a:srgbClr val="AC5771"/>
      </a:folHlink>
    </a:clrScheme>
    <a:fontScheme name="Custom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theme>
</file>

<file path=ppt/theme/theme7.xml><?xml version="1.0" encoding="utf-8"?>
<a:theme xmlns:a="http://schemas.openxmlformats.org/drawingml/2006/main" name="5_Office Theme">
  <a:themeElements>
    <a:clrScheme name="Custom 3">
      <a:dk1>
        <a:srgbClr val="282828"/>
      </a:dk1>
      <a:lt1>
        <a:sysClr val="window" lastClr="FFFFFF"/>
      </a:lt1>
      <a:dk2>
        <a:srgbClr val="898B90"/>
      </a:dk2>
      <a:lt2>
        <a:srgbClr val="5E5E5E"/>
      </a:lt2>
      <a:accent1>
        <a:srgbClr val="0078A9"/>
      </a:accent1>
      <a:accent2>
        <a:srgbClr val="41ABC8"/>
      </a:accent2>
      <a:accent3>
        <a:srgbClr val="5DC7D4"/>
      </a:accent3>
      <a:accent4>
        <a:srgbClr val="105C89"/>
      </a:accent4>
      <a:accent5>
        <a:srgbClr val="CFD9DB"/>
      </a:accent5>
      <a:accent6>
        <a:srgbClr val="0C6799"/>
      </a:accent6>
      <a:hlink>
        <a:srgbClr val="9F1D57"/>
      </a:hlink>
      <a:folHlink>
        <a:srgbClr val="AC5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extLst>
    <a:ext uri="{05A4C25C-085E-4340-85A3-A5531E510DB2}">
      <thm15:themeFamily xmlns:thm15="http://schemas.microsoft.com/office/thememl/2012/main" name="CC_Template_Widescreen.potx" id="{36FCFEBC-BAFA-4F37-ACFC-0AE4E983BB41}" vid="{A9D133CD-9A22-41C3-8B46-462A508CCFA5}"/>
    </a:ext>
  </a:extLst>
</a:theme>
</file>

<file path=ppt/theme/theme8.xml><?xml version="1.0" encoding="utf-8"?>
<a:theme xmlns:a="http://schemas.openxmlformats.org/drawingml/2006/main" name="2_Office Theme">
  <a:themeElements>
    <a:clrScheme name="Custom 3">
      <a:dk1>
        <a:srgbClr val="282828"/>
      </a:dk1>
      <a:lt1>
        <a:sysClr val="window" lastClr="FFFFFF"/>
      </a:lt1>
      <a:dk2>
        <a:srgbClr val="898B90"/>
      </a:dk2>
      <a:lt2>
        <a:srgbClr val="5E5E5E"/>
      </a:lt2>
      <a:accent1>
        <a:srgbClr val="0078A9"/>
      </a:accent1>
      <a:accent2>
        <a:srgbClr val="41ABC8"/>
      </a:accent2>
      <a:accent3>
        <a:srgbClr val="5DC7D4"/>
      </a:accent3>
      <a:accent4>
        <a:srgbClr val="105C89"/>
      </a:accent4>
      <a:accent5>
        <a:srgbClr val="CFD9DB"/>
      </a:accent5>
      <a:accent6>
        <a:srgbClr val="0C6799"/>
      </a:accent6>
      <a:hlink>
        <a:srgbClr val="9F1D57"/>
      </a:hlink>
      <a:folHlink>
        <a:srgbClr val="AC5771"/>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theme>
</file>

<file path=ppt/theme/theme9.xml><?xml version="1.0" encoding="utf-8"?>
<a:theme xmlns:a="http://schemas.openxmlformats.org/drawingml/2006/main" name="3_Office Theme">
  <a:themeElements>
    <a:clrScheme name="Custom 3">
      <a:dk1>
        <a:srgbClr val="282828"/>
      </a:dk1>
      <a:lt1>
        <a:sysClr val="window" lastClr="FFFFFF"/>
      </a:lt1>
      <a:dk2>
        <a:srgbClr val="898B90"/>
      </a:dk2>
      <a:lt2>
        <a:srgbClr val="5E5E5E"/>
      </a:lt2>
      <a:accent1>
        <a:srgbClr val="0078A9"/>
      </a:accent1>
      <a:accent2>
        <a:srgbClr val="41ABC8"/>
      </a:accent2>
      <a:accent3>
        <a:srgbClr val="5DC7D4"/>
      </a:accent3>
      <a:accent4>
        <a:srgbClr val="105C89"/>
      </a:accent4>
      <a:accent5>
        <a:srgbClr val="CFD9DB"/>
      </a:accent5>
      <a:accent6>
        <a:srgbClr val="0C6799"/>
      </a:accent6>
      <a:hlink>
        <a:srgbClr val="9F1D57"/>
      </a:hlink>
      <a:folHlink>
        <a:srgbClr val="AC5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extLst>
    <a:ext uri="{05A4C25C-085E-4340-85A3-A5531E510DB2}">
      <thm15:themeFamily xmlns:thm15="http://schemas.microsoft.com/office/thememl/2012/main" name="TI Template for TJ.potx" id="{39EBE0A3-06BB-4549-ACE4-9F97F8979112}" vid="{2C714B79-72D6-4D70-BCCE-B4892F69A02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7EEC4AAE42F24AAA79F7091D8CE7FE" ma:contentTypeVersion="2" ma:contentTypeDescription="Create a new document." ma:contentTypeScope="" ma:versionID="c7355d3044daa424b4d39c486db869b1">
  <xsd:schema xmlns:xsd="http://www.w3.org/2001/XMLSchema" xmlns:xs="http://www.w3.org/2001/XMLSchema" xmlns:p="http://schemas.microsoft.com/office/2006/metadata/properties" xmlns:ns2="29df8fd4-8924-487e-bf61-7b7d3eb9c789" targetNamespace="http://schemas.microsoft.com/office/2006/metadata/properties" ma:root="true" ma:fieldsID="c195951a36cdb9e65a04dce8f64b76ed" ns2:_="">
    <xsd:import namespace="29df8fd4-8924-487e-bf61-7b7d3eb9c78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df8fd4-8924-487e-bf61-7b7d3eb9c7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FF6529-C1F2-4367-A83D-531AED46143B}"/>
</file>

<file path=customXml/itemProps2.xml><?xml version="1.0" encoding="utf-8"?>
<ds:datastoreItem xmlns:ds="http://schemas.openxmlformats.org/officeDocument/2006/customXml" ds:itemID="{93DB8A6F-A8BE-47E9-BF99-773D786BCC07}"/>
</file>

<file path=customXml/itemProps3.xml><?xml version="1.0" encoding="utf-8"?>
<ds:datastoreItem xmlns:ds="http://schemas.openxmlformats.org/officeDocument/2006/customXml" ds:itemID="{8FCD31DD-D8AA-4EFB-AE56-BB60ACFB1821}"/>
</file>

<file path=docProps/app.xml><?xml version="1.0" encoding="utf-8"?>
<Properties xmlns="http://schemas.openxmlformats.org/officeDocument/2006/extended-properties" xmlns:vt="http://schemas.openxmlformats.org/officeDocument/2006/docPropsVTypes">
  <Template/>
  <TotalTime>43558</TotalTime>
  <Words>478</Words>
  <Application>Microsoft Office PowerPoint</Application>
  <PresentationFormat>On-screen Show (16:9)</PresentationFormat>
  <Paragraphs>69</Paragraphs>
  <Slides>16</Slides>
  <Notes>5</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16</vt:i4>
      </vt:variant>
    </vt:vector>
  </HeadingPairs>
  <TitlesOfParts>
    <vt:vector size="31" baseType="lpstr">
      <vt:lpstr>Arial</vt:lpstr>
      <vt:lpstr>Calibri</vt:lpstr>
      <vt:lpstr>Calibri Light</vt:lpstr>
      <vt:lpstr>Helvetica Light</vt:lpstr>
      <vt:lpstr>Verdana</vt:lpstr>
      <vt:lpstr>Wingdings</vt:lpstr>
      <vt:lpstr>Office Theme</vt:lpstr>
      <vt:lpstr>1_Office Theme</vt:lpstr>
      <vt:lpstr>3_blank</vt:lpstr>
      <vt:lpstr>4_CC Template</vt:lpstr>
      <vt:lpstr>28_Office Theme</vt:lpstr>
      <vt:lpstr>26_Office Theme</vt:lpstr>
      <vt:lpstr>5_Office Theme</vt:lpstr>
      <vt:lpstr>2_Office Theme</vt:lpstr>
      <vt:lpstr>3_Office Theme</vt:lpstr>
      <vt:lpstr>Top Tasks Classification</vt:lpstr>
      <vt:lpstr>2021: In relation to the European Parliament select up to 5 things that are most important to you.</vt:lpstr>
      <vt:lpstr>Action: Customer vs Team (internal) Comparison</vt:lpstr>
      <vt:lpstr>PowerPoint Presentation</vt:lpstr>
      <vt:lpstr>Top Tasks Classification</vt:lpstr>
      <vt:lpstr>PowerPoint Presentation</vt:lpstr>
      <vt:lpstr>PowerPoint Presentation</vt:lpstr>
      <vt:lpstr>News</vt:lpstr>
      <vt:lpstr>News &amp; Publications?</vt:lpstr>
      <vt:lpstr>Sorting best practice</vt:lpstr>
      <vt:lpstr>Hypothetical classification </vt:lpstr>
      <vt:lpstr>Task instructions for testing </vt:lpstr>
      <vt:lpstr>Submit a suggestion for a new regulation.</vt:lpstr>
      <vt:lpstr>Top Task 11: Advocacy, proposing new laws, amendments, ideas  11: Submit a suggestion for a new regulation. </vt:lpstr>
      <vt:lpstr>Classification testing best practice</vt:lpstr>
      <vt:lpstr>Typically, it takes three rounds of testing to get to an 80% - 90%overall success rate</vt:lpstr>
    </vt:vector>
  </TitlesOfParts>
  <Company>Grey Healthcare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Kneile</dc:creator>
  <cp:lastModifiedBy>Gerry McGovern</cp:lastModifiedBy>
  <cp:revision>1561</cp:revision>
  <cp:lastPrinted>2017-02-02T10:04:12Z</cp:lastPrinted>
  <dcterms:created xsi:type="dcterms:W3CDTF">2013-09-16T04:02:48Z</dcterms:created>
  <dcterms:modified xsi:type="dcterms:W3CDTF">2022-06-27T13:55:13Z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0x010100A97EEC4AAE42F24AAA79F7091D8CE7FE</vt:lpwstr>
  </property>
</Properties>
</file>